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1" r:id="rId4"/>
    <p:sldId id="262" r:id="rId5"/>
    <p:sldId id="258" r:id="rId6"/>
    <p:sldId id="259" r:id="rId7"/>
    <p:sldId id="260" r:id="rId8"/>
    <p:sldId id="261" r:id="rId9"/>
    <p:sldId id="263" r:id="rId10"/>
    <p:sldId id="265" r:id="rId11"/>
    <p:sldId id="268" r:id="rId12"/>
    <p:sldId id="267" r:id="rId13"/>
    <p:sldId id="264" r:id="rId14"/>
    <p:sldId id="270" r:id="rId15"/>
    <p:sldId id="266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4FE93-058A-49C9-9E27-40601151697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148AFB-CED6-4EB4-AF0B-3C303D20E0E2}">
      <dgm:prSet phldrT="[Текст]"/>
      <dgm:spPr/>
      <dgm:t>
        <a:bodyPr/>
        <a:lstStyle/>
        <a:p>
          <a:r>
            <a:rPr lang="ru-RU" dirty="0" smtClean="0"/>
            <a:t>Опыт работы</a:t>
          </a:r>
          <a:endParaRPr lang="ru-RU" dirty="0"/>
        </a:p>
      </dgm:t>
    </dgm:pt>
    <dgm:pt modelId="{5785A7F5-BBBA-4825-B90C-9B87FC0295DA}" type="parTrans" cxnId="{73331A47-9A73-4E7F-9F42-F3A6AF646EC4}">
      <dgm:prSet/>
      <dgm:spPr/>
      <dgm:t>
        <a:bodyPr/>
        <a:lstStyle/>
        <a:p>
          <a:endParaRPr lang="ru-RU"/>
        </a:p>
      </dgm:t>
    </dgm:pt>
    <dgm:pt modelId="{49565DDB-37DC-4BE6-9562-877E0EEE9AAC}" type="sibTrans" cxnId="{73331A47-9A73-4E7F-9F42-F3A6AF646EC4}">
      <dgm:prSet/>
      <dgm:spPr/>
      <dgm:t>
        <a:bodyPr/>
        <a:lstStyle/>
        <a:p>
          <a:endParaRPr lang="ru-RU"/>
        </a:p>
      </dgm:t>
    </dgm:pt>
    <dgm:pt modelId="{7E3F3A7F-E8D3-4892-B256-BA5E9F90A08E}">
      <dgm:prSet phldrT="[Текст]"/>
      <dgm:spPr/>
      <dgm:t>
        <a:bodyPr/>
        <a:lstStyle/>
        <a:p>
          <a:r>
            <a:rPr lang="ru-RU" dirty="0" smtClean="0"/>
            <a:t>Руководство отрядом ЮИД  9 лет</a:t>
          </a:r>
          <a:endParaRPr lang="ru-RU" dirty="0"/>
        </a:p>
      </dgm:t>
    </dgm:pt>
    <dgm:pt modelId="{DFE7BF02-66A3-497C-B65C-B2312C55FF50}" type="parTrans" cxnId="{68901121-94BF-4B9C-9BB9-C2BFC5060C10}">
      <dgm:prSet/>
      <dgm:spPr/>
      <dgm:t>
        <a:bodyPr/>
        <a:lstStyle/>
        <a:p>
          <a:endParaRPr lang="ru-RU"/>
        </a:p>
      </dgm:t>
    </dgm:pt>
    <dgm:pt modelId="{5A9C751E-168B-434E-9B06-FE872F279413}" type="sibTrans" cxnId="{68901121-94BF-4B9C-9BB9-C2BFC5060C10}">
      <dgm:prSet/>
      <dgm:spPr/>
      <dgm:t>
        <a:bodyPr/>
        <a:lstStyle/>
        <a:p>
          <a:endParaRPr lang="ru-RU"/>
        </a:p>
      </dgm:t>
    </dgm:pt>
    <dgm:pt modelId="{00745A4B-DD81-4323-B085-0927B9BE33DC}">
      <dgm:prSet phldrT="[Текст]"/>
      <dgm:spPr/>
      <dgm:t>
        <a:bodyPr/>
        <a:lstStyle/>
        <a:p>
          <a:r>
            <a:rPr lang="ru-RU" dirty="0" smtClean="0"/>
            <a:t>Кураторство мероприятий и конкурсов по ПДД</a:t>
          </a:r>
          <a:endParaRPr lang="ru-RU" dirty="0"/>
        </a:p>
      </dgm:t>
    </dgm:pt>
    <dgm:pt modelId="{F8EB18E6-C714-408A-9D97-CE2719138AC5}" type="parTrans" cxnId="{50D85EAF-8538-4A3F-A71B-1A4792245281}">
      <dgm:prSet/>
      <dgm:spPr/>
      <dgm:t>
        <a:bodyPr/>
        <a:lstStyle/>
        <a:p>
          <a:endParaRPr lang="ru-RU"/>
        </a:p>
      </dgm:t>
    </dgm:pt>
    <dgm:pt modelId="{DFFF75F3-C232-4906-96B0-4103419E319C}" type="sibTrans" cxnId="{50D85EAF-8538-4A3F-A71B-1A4792245281}">
      <dgm:prSet/>
      <dgm:spPr/>
      <dgm:t>
        <a:bodyPr/>
        <a:lstStyle/>
        <a:p>
          <a:endParaRPr lang="ru-RU"/>
        </a:p>
      </dgm:t>
    </dgm:pt>
    <dgm:pt modelId="{A0C4052B-0431-4BEE-A352-B43BE7A09DA5}">
      <dgm:prSet phldrT="[Текст]"/>
      <dgm:spPr/>
      <dgm:t>
        <a:bodyPr/>
        <a:lstStyle/>
        <a:p>
          <a:r>
            <a:rPr lang="ru-RU" dirty="0" smtClean="0"/>
            <a:t>Организация и проведение муниципальных конкурсов по ПДД</a:t>
          </a:r>
          <a:endParaRPr lang="ru-RU" dirty="0"/>
        </a:p>
      </dgm:t>
    </dgm:pt>
    <dgm:pt modelId="{99FAEDF2-B335-4D72-9973-70B6C6899155}" type="parTrans" cxnId="{07450040-3150-4EF9-9283-C9FE5B070F78}">
      <dgm:prSet/>
      <dgm:spPr/>
      <dgm:t>
        <a:bodyPr/>
        <a:lstStyle/>
        <a:p>
          <a:endParaRPr lang="ru-RU"/>
        </a:p>
      </dgm:t>
    </dgm:pt>
    <dgm:pt modelId="{A687321C-89C1-4990-ABFC-A21030E66128}" type="sibTrans" cxnId="{07450040-3150-4EF9-9283-C9FE5B070F78}">
      <dgm:prSet/>
      <dgm:spPr/>
      <dgm:t>
        <a:bodyPr/>
        <a:lstStyle/>
        <a:p>
          <a:endParaRPr lang="ru-RU"/>
        </a:p>
      </dgm:t>
    </dgm:pt>
    <dgm:pt modelId="{9925DD30-CD37-47D0-848A-898F3E40BBAE}" type="pres">
      <dgm:prSet presAssocID="{A9D4FE93-058A-49C9-9E27-40601151697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19EBEB-7190-42E4-BCDB-3CB35171B74E}" type="pres">
      <dgm:prSet presAssocID="{71148AFB-CED6-4EB4-AF0B-3C303D20E0E2}" presName="root1" presStyleCnt="0"/>
      <dgm:spPr/>
    </dgm:pt>
    <dgm:pt modelId="{F921D271-5CD9-4AD4-A4DE-20FC008622BB}" type="pres">
      <dgm:prSet presAssocID="{71148AFB-CED6-4EB4-AF0B-3C303D20E0E2}" presName="LevelOneTextNode" presStyleLbl="node0" presStyleIdx="0" presStyleCnt="1" custScaleY="795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2D19C4-36AC-4C78-B007-017385D5B4EF}" type="pres">
      <dgm:prSet presAssocID="{71148AFB-CED6-4EB4-AF0B-3C303D20E0E2}" presName="level2hierChild" presStyleCnt="0"/>
      <dgm:spPr/>
    </dgm:pt>
    <dgm:pt modelId="{DA1B0438-E8C7-476B-963E-C1CBF70571B2}" type="pres">
      <dgm:prSet presAssocID="{DFE7BF02-66A3-497C-B65C-B2312C55FF5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0F682E7-EC69-4BCB-835B-98D30BADE6DF}" type="pres">
      <dgm:prSet presAssocID="{DFE7BF02-66A3-497C-B65C-B2312C55FF5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3787A2D-03C8-4606-8F4F-8A62910870EE}" type="pres">
      <dgm:prSet presAssocID="{7E3F3A7F-E8D3-4892-B256-BA5E9F90A08E}" presName="root2" presStyleCnt="0"/>
      <dgm:spPr/>
    </dgm:pt>
    <dgm:pt modelId="{F54E462C-8529-4C23-805A-0A906CA3CA9E}" type="pres">
      <dgm:prSet presAssocID="{7E3F3A7F-E8D3-4892-B256-BA5E9F90A08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880E2-333B-4380-8BD9-94359D11625B}" type="pres">
      <dgm:prSet presAssocID="{7E3F3A7F-E8D3-4892-B256-BA5E9F90A08E}" presName="level3hierChild" presStyleCnt="0"/>
      <dgm:spPr/>
    </dgm:pt>
    <dgm:pt modelId="{FE7754B2-CE72-4401-82B9-DF6D71744385}" type="pres">
      <dgm:prSet presAssocID="{F8EB18E6-C714-408A-9D97-CE2719138AC5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DD1081DC-80F5-40C9-81E8-1563587B011B}" type="pres">
      <dgm:prSet presAssocID="{F8EB18E6-C714-408A-9D97-CE2719138AC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534210B-8CB2-4D75-9FBE-75FECA8EC8F0}" type="pres">
      <dgm:prSet presAssocID="{00745A4B-DD81-4323-B085-0927B9BE33DC}" presName="root2" presStyleCnt="0"/>
      <dgm:spPr/>
    </dgm:pt>
    <dgm:pt modelId="{141A52F8-47F3-4A80-870B-83362D9DDB27}" type="pres">
      <dgm:prSet presAssocID="{00745A4B-DD81-4323-B085-0927B9BE33D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0D798B-4187-4B07-8082-266E759D702B}" type="pres">
      <dgm:prSet presAssocID="{00745A4B-DD81-4323-B085-0927B9BE33DC}" presName="level3hierChild" presStyleCnt="0"/>
      <dgm:spPr/>
    </dgm:pt>
    <dgm:pt modelId="{7882E70B-908A-486F-97DB-7EBDC075CEEA}" type="pres">
      <dgm:prSet presAssocID="{99FAEDF2-B335-4D72-9973-70B6C6899155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5056F53-45D4-4AE6-8664-ED1D587E7365}" type="pres">
      <dgm:prSet presAssocID="{99FAEDF2-B335-4D72-9973-70B6C689915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314217D-39B9-4997-A011-AF9F37065E61}" type="pres">
      <dgm:prSet presAssocID="{A0C4052B-0431-4BEE-A352-B43BE7A09DA5}" presName="root2" presStyleCnt="0"/>
      <dgm:spPr/>
    </dgm:pt>
    <dgm:pt modelId="{AF33510E-C9B9-4A4F-89FC-B091F7DEA8D8}" type="pres">
      <dgm:prSet presAssocID="{A0C4052B-0431-4BEE-A352-B43BE7A09DA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329B56-6900-4A4A-B6F4-84AD92FB2678}" type="pres">
      <dgm:prSet presAssocID="{A0C4052B-0431-4BEE-A352-B43BE7A09DA5}" presName="level3hierChild" presStyleCnt="0"/>
      <dgm:spPr/>
    </dgm:pt>
  </dgm:ptLst>
  <dgm:cxnLst>
    <dgm:cxn modelId="{68901121-94BF-4B9C-9BB9-C2BFC5060C10}" srcId="{71148AFB-CED6-4EB4-AF0B-3C303D20E0E2}" destId="{7E3F3A7F-E8D3-4892-B256-BA5E9F90A08E}" srcOrd="0" destOrd="0" parTransId="{DFE7BF02-66A3-497C-B65C-B2312C55FF50}" sibTransId="{5A9C751E-168B-434E-9B06-FE872F279413}"/>
    <dgm:cxn modelId="{89E3E7DF-F90E-4BA6-9C83-D21C646A575C}" type="presOf" srcId="{DFE7BF02-66A3-497C-B65C-B2312C55FF50}" destId="{60F682E7-EC69-4BCB-835B-98D30BADE6DF}" srcOrd="1" destOrd="0" presId="urn:microsoft.com/office/officeart/2008/layout/HorizontalMultiLevelHierarchy"/>
    <dgm:cxn modelId="{340420AA-3EBF-4D59-AF62-08C8D6A9CA2F}" type="presOf" srcId="{71148AFB-CED6-4EB4-AF0B-3C303D20E0E2}" destId="{F921D271-5CD9-4AD4-A4DE-20FC008622BB}" srcOrd="0" destOrd="0" presId="urn:microsoft.com/office/officeart/2008/layout/HorizontalMultiLevelHierarchy"/>
    <dgm:cxn modelId="{6FF08141-78F6-44DA-A34F-97F1B3AB5DEE}" type="presOf" srcId="{F8EB18E6-C714-408A-9D97-CE2719138AC5}" destId="{FE7754B2-CE72-4401-82B9-DF6D71744385}" srcOrd="0" destOrd="0" presId="urn:microsoft.com/office/officeart/2008/layout/HorizontalMultiLevelHierarchy"/>
    <dgm:cxn modelId="{968B4367-59E7-43B8-A955-38CC01EB97CC}" type="presOf" srcId="{99FAEDF2-B335-4D72-9973-70B6C6899155}" destId="{E5056F53-45D4-4AE6-8664-ED1D587E7365}" srcOrd="1" destOrd="0" presId="urn:microsoft.com/office/officeart/2008/layout/HorizontalMultiLevelHierarchy"/>
    <dgm:cxn modelId="{EB7A83A4-B1CC-4416-AEBA-1169829DEBBA}" type="presOf" srcId="{00745A4B-DD81-4323-B085-0927B9BE33DC}" destId="{141A52F8-47F3-4A80-870B-83362D9DDB27}" srcOrd="0" destOrd="0" presId="urn:microsoft.com/office/officeart/2008/layout/HorizontalMultiLevelHierarchy"/>
    <dgm:cxn modelId="{8F98E290-F49F-4AE7-8FC2-F10AF57CA50B}" type="presOf" srcId="{7E3F3A7F-E8D3-4892-B256-BA5E9F90A08E}" destId="{F54E462C-8529-4C23-805A-0A906CA3CA9E}" srcOrd="0" destOrd="0" presId="urn:microsoft.com/office/officeart/2008/layout/HorizontalMultiLevelHierarchy"/>
    <dgm:cxn modelId="{E8D0EDBB-CE60-4B0C-B56B-1B0CC190EDBE}" type="presOf" srcId="{DFE7BF02-66A3-497C-B65C-B2312C55FF50}" destId="{DA1B0438-E8C7-476B-963E-C1CBF70571B2}" srcOrd="0" destOrd="0" presId="urn:microsoft.com/office/officeart/2008/layout/HorizontalMultiLevelHierarchy"/>
    <dgm:cxn modelId="{07450040-3150-4EF9-9283-C9FE5B070F78}" srcId="{71148AFB-CED6-4EB4-AF0B-3C303D20E0E2}" destId="{A0C4052B-0431-4BEE-A352-B43BE7A09DA5}" srcOrd="2" destOrd="0" parTransId="{99FAEDF2-B335-4D72-9973-70B6C6899155}" sibTransId="{A687321C-89C1-4990-ABFC-A21030E66128}"/>
    <dgm:cxn modelId="{73331A47-9A73-4E7F-9F42-F3A6AF646EC4}" srcId="{A9D4FE93-058A-49C9-9E27-40601151697D}" destId="{71148AFB-CED6-4EB4-AF0B-3C303D20E0E2}" srcOrd="0" destOrd="0" parTransId="{5785A7F5-BBBA-4825-B90C-9B87FC0295DA}" sibTransId="{49565DDB-37DC-4BE6-9562-877E0EEE9AAC}"/>
    <dgm:cxn modelId="{F9F9CBE9-7792-4E8D-9CEE-7A4EC3DE4C84}" type="presOf" srcId="{F8EB18E6-C714-408A-9D97-CE2719138AC5}" destId="{DD1081DC-80F5-40C9-81E8-1563587B011B}" srcOrd="1" destOrd="0" presId="urn:microsoft.com/office/officeart/2008/layout/HorizontalMultiLevelHierarchy"/>
    <dgm:cxn modelId="{881DA7DF-9CF3-46B9-88E2-1473F5218AFF}" type="presOf" srcId="{A9D4FE93-058A-49C9-9E27-40601151697D}" destId="{9925DD30-CD37-47D0-848A-898F3E40BBAE}" srcOrd="0" destOrd="0" presId="urn:microsoft.com/office/officeart/2008/layout/HorizontalMultiLevelHierarchy"/>
    <dgm:cxn modelId="{3D686D19-5806-407E-AC11-703D3FB72FE2}" type="presOf" srcId="{A0C4052B-0431-4BEE-A352-B43BE7A09DA5}" destId="{AF33510E-C9B9-4A4F-89FC-B091F7DEA8D8}" srcOrd="0" destOrd="0" presId="urn:microsoft.com/office/officeart/2008/layout/HorizontalMultiLevelHierarchy"/>
    <dgm:cxn modelId="{50D85EAF-8538-4A3F-A71B-1A4792245281}" srcId="{71148AFB-CED6-4EB4-AF0B-3C303D20E0E2}" destId="{00745A4B-DD81-4323-B085-0927B9BE33DC}" srcOrd="1" destOrd="0" parTransId="{F8EB18E6-C714-408A-9D97-CE2719138AC5}" sibTransId="{DFFF75F3-C232-4906-96B0-4103419E319C}"/>
    <dgm:cxn modelId="{8C5D4CD0-FC32-4471-8470-6BC626540E6D}" type="presOf" srcId="{99FAEDF2-B335-4D72-9973-70B6C6899155}" destId="{7882E70B-908A-486F-97DB-7EBDC075CEEA}" srcOrd="0" destOrd="0" presId="urn:microsoft.com/office/officeart/2008/layout/HorizontalMultiLevelHierarchy"/>
    <dgm:cxn modelId="{1DE39D76-FFE9-481B-BC3A-16CFAD69BF8A}" type="presParOf" srcId="{9925DD30-CD37-47D0-848A-898F3E40BBAE}" destId="{8419EBEB-7190-42E4-BCDB-3CB35171B74E}" srcOrd="0" destOrd="0" presId="urn:microsoft.com/office/officeart/2008/layout/HorizontalMultiLevelHierarchy"/>
    <dgm:cxn modelId="{F755D1B9-51DA-4509-BE4B-A7711E126A3E}" type="presParOf" srcId="{8419EBEB-7190-42E4-BCDB-3CB35171B74E}" destId="{F921D271-5CD9-4AD4-A4DE-20FC008622BB}" srcOrd="0" destOrd="0" presId="urn:microsoft.com/office/officeart/2008/layout/HorizontalMultiLevelHierarchy"/>
    <dgm:cxn modelId="{15A9DC45-52EF-4A96-85D8-4A1919642B4C}" type="presParOf" srcId="{8419EBEB-7190-42E4-BCDB-3CB35171B74E}" destId="{562D19C4-36AC-4C78-B007-017385D5B4EF}" srcOrd="1" destOrd="0" presId="urn:microsoft.com/office/officeart/2008/layout/HorizontalMultiLevelHierarchy"/>
    <dgm:cxn modelId="{8B6C6DA6-0AD7-40C7-9D73-C1EA118F758A}" type="presParOf" srcId="{562D19C4-36AC-4C78-B007-017385D5B4EF}" destId="{DA1B0438-E8C7-476B-963E-C1CBF70571B2}" srcOrd="0" destOrd="0" presId="urn:microsoft.com/office/officeart/2008/layout/HorizontalMultiLevelHierarchy"/>
    <dgm:cxn modelId="{279152BB-844E-4E7B-B5B6-1C85545D69E5}" type="presParOf" srcId="{DA1B0438-E8C7-476B-963E-C1CBF70571B2}" destId="{60F682E7-EC69-4BCB-835B-98D30BADE6DF}" srcOrd="0" destOrd="0" presId="urn:microsoft.com/office/officeart/2008/layout/HorizontalMultiLevelHierarchy"/>
    <dgm:cxn modelId="{1439CA75-6CE5-42FE-A478-79AFD20DCE0F}" type="presParOf" srcId="{562D19C4-36AC-4C78-B007-017385D5B4EF}" destId="{73787A2D-03C8-4606-8F4F-8A62910870EE}" srcOrd="1" destOrd="0" presId="urn:microsoft.com/office/officeart/2008/layout/HorizontalMultiLevelHierarchy"/>
    <dgm:cxn modelId="{B8337A0A-99B3-46F7-98E2-FAB7BBCEA6F6}" type="presParOf" srcId="{73787A2D-03C8-4606-8F4F-8A62910870EE}" destId="{F54E462C-8529-4C23-805A-0A906CA3CA9E}" srcOrd="0" destOrd="0" presId="urn:microsoft.com/office/officeart/2008/layout/HorizontalMultiLevelHierarchy"/>
    <dgm:cxn modelId="{9C40248A-B74B-4B4F-814A-4B0560174B9B}" type="presParOf" srcId="{73787A2D-03C8-4606-8F4F-8A62910870EE}" destId="{E5C880E2-333B-4380-8BD9-94359D11625B}" srcOrd="1" destOrd="0" presId="urn:microsoft.com/office/officeart/2008/layout/HorizontalMultiLevelHierarchy"/>
    <dgm:cxn modelId="{D8E41100-F761-4F22-9C37-00F3692DB92F}" type="presParOf" srcId="{562D19C4-36AC-4C78-B007-017385D5B4EF}" destId="{FE7754B2-CE72-4401-82B9-DF6D71744385}" srcOrd="2" destOrd="0" presId="urn:microsoft.com/office/officeart/2008/layout/HorizontalMultiLevelHierarchy"/>
    <dgm:cxn modelId="{E23E2C7C-4E2F-4048-AE06-2D4654AA7DB2}" type="presParOf" srcId="{FE7754B2-CE72-4401-82B9-DF6D71744385}" destId="{DD1081DC-80F5-40C9-81E8-1563587B011B}" srcOrd="0" destOrd="0" presId="urn:microsoft.com/office/officeart/2008/layout/HorizontalMultiLevelHierarchy"/>
    <dgm:cxn modelId="{B1094935-6CFF-4B14-BEAC-A6FAD94CF1E6}" type="presParOf" srcId="{562D19C4-36AC-4C78-B007-017385D5B4EF}" destId="{9534210B-8CB2-4D75-9FBE-75FECA8EC8F0}" srcOrd="3" destOrd="0" presId="urn:microsoft.com/office/officeart/2008/layout/HorizontalMultiLevelHierarchy"/>
    <dgm:cxn modelId="{C2F6F04F-CB3D-4220-A249-B739E0E9AD0A}" type="presParOf" srcId="{9534210B-8CB2-4D75-9FBE-75FECA8EC8F0}" destId="{141A52F8-47F3-4A80-870B-83362D9DDB27}" srcOrd="0" destOrd="0" presId="urn:microsoft.com/office/officeart/2008/layout/HorizontalMultiLevelHierarchy"/>
    <dgm:cxn modelId="{7B4ABA04-4A28-4CC5-8826-BD28B3DA129F}" type="presParOf" srcId="{9534210B-8CB2-4D75-9FBE-75FECA8EC8F0}" destId="{C70D798B-4187-4B07-8082-266E759D702B}" srcOrd="1" destOrd="0" presId="urn:microsoft.com/office/officeart/2008/layout/HorizontalMultiLevelHierarchy"/>
    <dgm:cxn modelId="{4B477B3B-536D-41DC-A0B0-E93862E34400}" type="presParOf" srcId="{562D19C4-36AC-4C78-B007-017385D5B4EF}" destId="{7882E70B-908A-486F-97DB-7EBDC075CEEA}" srcOrd="4" destOrd="0" presId="urn:microsoft.com/office/officeart/2008/layout/HorizontalMultiLevelHierarchy"/>
    <dgm:cxn modelId="{FCC1E242-A6E2-4DA1-B4A0-4D11E21C4F32}" type="presParOf" srcId="{7882E70B-908A-486F-97DB-7EBDC075CEEA}" destId="{E5056F53-45D4-4AE6-8664-ED1D587E7365}" srcOrd="0" destOrd="0" presId="urn:microsoft.com/office/officeart/2008/layout/HorizontalMultiLevelHierarchy"/>
    <dgm:cxn modelId="{BF314365-F1F5-4320-91F1-22F865DF0A21}" type="presParOf" srcId="{562D19C4-36AC-4C78-B007-017385D5B4EF}" destId="{B314217D-39B9-4997-A011-AF9F37065E61}" srcOrd="5" destOrd="0" presId="urn:microsoft.com/office/officeart/2008/layout/HorizontalMultiLevelHierarchy"/>
    <dgm:cxn modelId="{544989FF-C2DC-47AF-BC6C-2CF9D77B1BDB}" type="presParOf" srcId="{B314217D-39B9-4997-A011-AF9F37065E61}" destId="{AF33510E-C9B9-4A4F-89FC-B091F7DEA8D8}" srcOrd="0" destOrd="0" presId="urn:microsoft.com/office/officeart/2008/layout/HorizontalMultiLevelHierarchy"/>
    <dgm:cxn modelId="{D86084C9-0D89-4246-9B96-55810EB033E6}" type="presParOf" srcId="{B314217D-39B9-4997-A011-AF9F37065E61}" destId="{BB329B56-6900-4A4A-B6F4-84AD92FB267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FE0C1-F39F-4768-AF6C-6F86E243674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AC9642-7616-483C-8B3C-33DB7D6678CA}">
      <dgm:prSet phldrT="[Текст]"/>
      <dgm:spPr/>
      <dgm:t>
        <a:bodyPr/>
        <a:lstStyle/>
        <a:p>
          <a:r>
            <a:rPr lang="ru-RU" dirty="0" smtClean="0"/>
            <a:t>Решение профилактических задач</a:t>
          </a:r>
          <a:endParaRPr lang="ru-RU" dirty="0"/>
        </a:p>
      </dgm:t>
    </dgm:pt>
    <dgm:pt modelId="{DC5EF1EA-9AAE-494D-991E-F6D82A835B84}" type="parTrans" cxnId="{D217E8A6-05B5-48BF-BAD2-B6AB054FCD4A}">
      <dgm:prSet/>
      <dgm:spPr/>
      <dgm:t>
        <a:bodyPr/>
        <a:lstStyle/>
        <a:p>
          <a:endParaRPr lang="ru-RU"/>
        </a:p>
      </dgm:t>
    </dgm:pt>
    <dgm:pt modelId="{22829FD8-2DF2-48C8-9EB5-F992CC91A87B}" type="sibTrans" cxnId="{D217E8A6-05B5-48BF-BAD2-B6AB054FCD4A}">
      <dgm:prSet/>
      <dgm:spPr/>
      <dgm:t>
        <a:bodyPr/>
        <a:lstStyle/>
        <a:p>
          <a:endParaRPr lang="ru-RU"/>
        </a:p>
      </dgm:t>
    </dgm:pt>
    <dgm:pt modelId="{7E5B37BC-8FF4-4760-85B5-6E0794327C3E}">
      <dgm:prSet phldrT="[Текст]"/>
      <dgm:spPr/>
      <dgm:t>
        <a:bodyPr/>
        <a:lstStyle/>
        <a:p>
          <a:r>
            <a:rPr lang="ru-RU" dirty="0" smtClean="0"/>
            <a:t>Развитие детского общественного объединения в школе</a:t>
          </a:r>
          <a:endParaRPr lang="ru-RU" dirty="0"/>
        </a:p>
      </dgm:t>
    </dgm:pt>
    <dgm:pt modelId="{86B93447-4D45-4326-83B8-7DE15FD8CA6C}" type="parTrans" cxnId="{1AB6E42F-F369-45ED-9B5E-DC7813C6A0D2}">
      <dgm:prSet/>
      <dgm:spPr/>
      <dgm:t>
        <a:bodyPr/>
        <a:lstStyle/>
        <a:p>
          <a:endParaRPr lang="ru-RU"/>
        </a:p>
      </dgm:t>
    </dgm:pt>
    <dgm:pt modelId="{5D852447-7815-419C-9D64-1273AD10E5E4}" type="sibTrans" cxnId="{1AB6E42F-F369-45ED-9B5E-DC7813C6A0D2}">
      <dgm:prSet/>
      <dgm:spPr/>
      <dgm:t>
        <a:bodyPr/>
        <a:lstStyle/>
        <a:p>
          <a:endParaRPr lang="ru-RU"/>
        </a:p>
      </dgm:t>
    </dgm:pt>
    <dgm:pt modelId="{8EBAB9CA-503F-44B2-8983-5159D3219068}">
      <dgm:prSet phldrT="[Текст]"/>
      <dgm:spPr/>
      <dgm:t>
        <a:bodyPr/>
        <a:lstStyle/>
        <a:p>
          <a:r>
            <a:rPr lang="ru-RU" dirty="0" smtClean="0"/>
            <a:t>Развитие воспитательной среды</a:t>
          </a:r>
          <a:endParaRPr lang="ru-RU" dirty="0"/>
        </a:p>
      </dgm:t>
    </dgm:pt>
    <dgm:pt modelId="{70201ACD-7D3A-4863-9126-2954DC752492}" type="parTrans" cxnId="{EE99F025-259D-4BEA-8396-F42ECDBEB2F8}">
      <dgm:prSet/>
      <dgm:spPr/>
      <dgm:t>
        <a:bodyPr/>
        <a:lstStyle/>
        <a:p>
          <a:endParaRPr lang="ru-RU"/>
        </a:p>
      </dgm:t>
    </dgm:pt>
    <dgm:pt modelId="{5F435081-C311-4940-8715-C46F8D315D66}" type="sibTrans" cxnId="{EE99F025-259D-4BEA-8396-F42ECDBEB2F8}">
      <dgm:prSet/>
      <dgm:spPr/>
      <dgm:t>
        <a:bodyPr/>
        <a:lstStyle/>
        <a:p>
          <a:endParaRPr lang="ru-RU"/>
        </a:p>
      </dgm:t>
    </dgm:pt>
    <dgm:pt modelId="{37261544-8DFF-4068-A254-77E34832CE54}" type="pres">
      <dgm:prSet presAssocID="{46FFE0C1-F39F-4768-AF6C-6F86E24367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64B1B8-B228-49E7-8F1B-197CABCA2391}" type="pres">
      <dgm:prSet presAssocID="{ADAC9642-7616-483C-8B3C-33DB7D6678CA}" presName="composite" presStyleCnt="0"/>
      <dgm:spPr/>
    </dgm:pt>
    <dgm:pt modelId="{3B596FD3-5AE7-4B04-BD7E-A8599F7FB3FC}" type="pres">
      <dgm:prSet presAssocID="{ADAC9642-7616-483C-8B3C-33DB7D6678CA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60512-57C6-459F-AB22-6ABD0B741B91}" type="pres">
      <dgm:prSet presAssocID="{ADAC9642-7616-483C-8B3C-33DB7D6678CA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CB190B2-95EB-4F95-872F-25ED417D0235}" type="pres">
      <dgm:prSet presAssocID="{22829FD8-2DF2-48C8-9EB5-F992CC91A87B}" presName="sibTrans" presStyleCnt="0"/>
      <dgm:spPr/>
    </dgm:pt>
    <dgm:pt modelId="{947B8D88-CE41-428B-BA8B-AADFE932F739}" type="pres">
      <dgm:prSet presAssocID="{7E5B37BC-8FF4-4760-85B5-6E0794327C3E}" presName="composite" presStyleCnt="0"/>
      <dgm:spPr/>
    </dgm:pt>
    <dgm:pt modelId="{F8732DCB-120A-4A11-B953-C926CF554540}" type="pres">
      <dgm:prSet presAssocID="{7E5B37BC-8FF4-4760-85B5-6E0794327C3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33FFC-BEA8-41A5-9025-DEF252B2E44F}" type="pres">
      <dgm:prSet presAssocID="{7E5B37BC-8FF4-4760-85B5-6E0794327C3E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5F5137B-92FB-4CE0-9A6E-6CB7B7E9E570}" type="pres">
      <dgm:prSet presAssocID="{5D852447-7815-419C-9D64-1273AD10E5E4}" presName="sibTrans" presStyleCnt="0"/>
      <dgm:spPr/>
    </dgm:pt>
    <dgm:pt modelId="{E030901A-DFB4-4CF4-BA1A-6A48F0F63C32}" type="pres">
      <dgm:prSet presAssocID="{8EBAB9CA-503F-44B2-8983-5159D3219068}" presName="composite" presStyleCnt="0"/>
      <dgm:spPr/>
    </dgm:pt>
    <dgm:pt modelId="{9F89C725-5271-4F6D-9484-8CB4FE300986}" type="pres">
      <dgm:prSet presAssocID="{8EBAB9CA-503F-44B2-8983-5159D3219068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DCB93-F2A5-4EBF-8076-509DE4F4C494}" type="pres">
      <dgm:prSet presAssocID="{8EBAB9CA-503F-44B2-8983-5159D3219068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596E40C9-5044-4A8B-A2D7-5EE9693FA220}" type="presOf" srcId="{ADAC9642-7616-483C-8B3C-33DB7D6678CA}" destId="{3B596FD3-5AE7-4B04-BD7E-A8599F7FB3FC}" srcOrd="0" destOrd="0" presId="urn:microsoft.com/office/officeart/2008/layout/PictureStrips"/>
    <dgm:cxn modelId="{3F906742-0392-4498-BBC8-49ABEAD2A268}" type="presOf" srcId="{46FFE0C1-F39F-4768-AF6C-6F86E2436744}" destId="{37261544-8DFF-4068-A254-77E34832CE54}" srcOrd="0" destOrd="0" presId="urn:microsoft.com/office/officeart/2008/layout/PictureStrips"/>
    <dgm:cxn modelId="{1AB6E42F-F369-45ED-9B5E-DC7813C6A0D2}" srcId="{46FFE0C1-F39F-4768-AF6C-6F86E2436744}" destId="{7E5B37BC-8FF4-4760-85B5-6E0794327C3E}" srcOrd="1" destOrd="0" parTransId="{86B93447-4D45-4326-83B8-7DE15FD8CA6C}" sibTransId="{5D852447-7815-419C-9D64-1273AD10E5E4}"/>
    <dgm:cxn modelId="{D217E8A6-05B5-48BF-BAD2-B6AB054FCD4A}" srcId="{46FFE0C1-F39F-4768-AF6C-6F86E2436744}" destId="{ADAC9642-7616-483C-8B3C-33DB7D6678CA}" srcOrd="0" destOrd="0" parTransId="{DC5EF1EA-9AAE-494D-991E-F6D82A835B84}" sibTransId="{22829FD8-2DF2-48C8-9EB5-F992CC91A87B}"/>
    <dgm:cxn modelId="{B308F426-D024-405E-91A7-286D5606DB19}" type="presOf" srcId="{8EBAB9CA-503F-44B2-8983-5159D3219068}" destId="{9F89C725-5271-4F6D-9484-8CB4FE300986}" srcOrd="0" destOrd="0" presId="urn:microsoft.com/office/officeart/2008/layout/PictureStrips"/>
    <dgm:cxn modelId="{2DCC104F-5763-4435-9143-A925F6EDAF7E}" type="presOf" srcId="{7E5B37BC-8FF4-4760-85B5-6E0794327C3E}" destId="{F8732DCB-120A-4A11-B953-C926CF554540}" srcOrd="0" destOrd="0" presId="urn:microsoft.com/office/officeart/2008/layout/PictureStrips"/>
    <dgm:cxn modelId="{EE99F025-259D-4BEA-8396-F42ECDBEB2F8}" srcId="{46FFE0C1-F39F-4768-AF6C-6F86E2436744}" destId="{8EBAB9CA-503F-44B2-8983-5159D3219068}" srcOrd="2" destOrd="0" parTransId="{70201ACD-7D3A-4863-9126-2954DC752492}" sibTransId="{5F435081-C311-4940-8715-C46F8D315D66}"/>
    <dgm:cxn modelId="{FA4EF4DB-FB29-4EE6-9906-7F084F2E17BC}" type="presParOf" srcId="{37261544-8DFF-4068-A254-77E34832CE54}" destId="{E464B1B8-B228-49E7-8F1B-197CABCA2391}" srcOrd="0" destOrd="0" presId="urn:microsoft.com/office/officeart/2008/layout/PictureStrips"/>
    <dgm:cxn modelId="{BF5BF823-AE20-4FAF-A39E-F03EDD734AA8}" type="presParOf" srcId="{E464B1B8-B228-49E7-8F1B-197CABCA2391}" destId="{3B596FD3-5AE7-4B04-BD7E-A8599F7FB3FC}" srcOrd="0" destOrd="0" presId="urn:microsoft.com/office/officeart/2008/layout/PictureStrips"/>
    <dgm:cxn modelId="{7E499AD9-6525-4E8F-85CC-8B68AB915EAB}" type="presParOf" srcId="{E464B1B8-B228-49E7-8F1B-197CABCA2391}" destId="{21E60512-57C6-459F-AB22-6ABD0B741B91}" srcOrd="1" destOrd="0" presId="urn:microsoft.com/office/officeart/2008/layout/PictureStrips"/>
    <dgm:cxn modelId="{86597F00-B5B3-4CA0-811E-0D9FD913F5F0}" type="presParOf" srcId="{37261544-8DFF-4068-A254-77E34832CE54}" destId="{ACB190B2-95EB-4F95-872F-25ED417D0235}" srcOrd="1" destOrd="0" presId="urn:microsoft.com/office/officeart/2008/layout/PictureStrips"/>
    <dgm:cxn modelId="{093FE952-123F-4BD4-B64E-E066B4CF1320}" type="presParOf" srcId="{37261544-8DFF-4068-A254-77E34832CE54}" destId="{947B8D88-CE41-428B-BA8B-AADFE932F739}" srcOrd="2" destOrd="0" presId="urn:microsoft.com/office/officeart/2008/layout/PictureStrips"/>
    <dgm:cxn modelId="{490449D9-FBA1-427E-8EDF-F747C50CED2C}" type="presParOf" srcId="{947B8D88-CE41-428B-BA8B-AADFE932F739}" destId="{F8732DCB-120A-4A11-B953-C926CF554540}" srcOrd="0" destOrd="0" presId="urn:microsoft.com/office/officeart/2008/layout/PictureStrips"/>
    <dgm:cxn modelId="{0F11B0C3-B69B-4EE9-BEED-F0D57C66CDED}" type="presParOf" srcId="{947B8D88-CE41-428B-BA8B-AADFE932F739}" destId="{41333FFC-BEA8-41A5-9025-DEF252B2E44F}" srcOrd="1" destOrd="0" presId="urn:microsoft.com/office/officeart/2008/layout/PictureStrips"/>
    <dgm:cxn modelId="{9132F364-84CC-4FC8-B5FB-BBF8AAB73957}" type="presParOf" srcId="{37261544-8DFF-4068-A254-77E34832CE54}" destId="{F5F5137B-92FB-4CE0-9A6E-6CB7B7E9E570}" srcOrd="3" destOrd="0" presId="urn:microsoft.com/office/officeart/2008/layout/PictureStrips"/>
    <dgm:cxn modelId="{BED92B26-241A-4E15-B5EB-1411AA7DE1FF}" type="presParOf" srcId="{37261544-8DFF-4068-A254-77E34832CE54}" destId="{E030901A-DFB4-4CF4-BA1A-6A48F0F63C32}" srcOrd="4" destOrd="0" presId="urn:microsoft.com/office/officeart/2008/layout/PictureStrips"/>
    <dgm:cxn modelId="{875BBCD6-1831-4E2C-94B7-8EB887979193}" type="presParOf" srcId="{E030901A-DFB4-4CF4-BA1A-6A48F0F63C32}" destId="{9F89C725-5271-4F6D-9484-8CB4FE300986}" srcOrd="0" destOrd="0" presId="urn:microsoft.com/office/officeart/2008/layout/PictureStrips"/>
    <dgm:cxn modelId="{4130DE5B-A009-497B-8B22-7645C0334D45}" type="presParOf" srcId="{E030901A-DFB4-4CF4-BA1A-6A48F0F63C32}" destId="{FB2DCB93-F2A5-4EBF-8076-509DE4F4C49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53565C-39CA-4276-AD8C-0AE672BBC79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B58110-93B7-48A9-8527-C9E78EEE4321}">
      <dgm:prSet phldrT="[Текст]"/>
      <dgm:spPr/>
      <dgm:t>
        <a:bodyPr/>
        <a:lstStyle/>
        <a:p>
          <a:r>
            <a:rPr lang="ru-RU" dirty="0" smtClean="0"/>
            <a:t>«Юный инспектор движения» (6-9 лет)</a:t>
          </a:r>
          <a:endParaRPr lang="ru-RU" dirty="0"/>
        </a:p>
      </dgm:t>
    </dgm:pt>
    <dgm:pt modelId="{72E33367-400D-4ABD-B909-25465A1254E1}" type="parTrans" cxnId="{EE421471-1639-44A4-A757-8CB4149D23DB}">
      <dgm:prSet/>
      <dgm:spPr/>
      <dgm:t>
        <a:bodyPr/>
        <a:lstStyle/>
        <a:p>
          <a:endParaRPr lang="ru-RU"/>
        </a:p>
      </dgm:t>
    </dgm:pt>
    <dgm:pt modelId="{146242ED-32F3-4045-9C69-B6A6C0F66573}" type="sibTrans" cxnId="{EE421471-1639-44A4-A757-8CB4149D23DB}">
      <dgm:prSet/>
      <dgm:spPr/>
      <dgm:t>
        <a:bodyPr/>
        <a:lstStyle/>
        <a:p>
          <a:endParaRPr lang="ru-RU"/>
        </a:p>
      </dgm:t>
    </dgm:pt>
    <dgm:pt modelId="{F6DD1F74-F208-43DA-8F3B-4A553EE0B82B}">
      <dgm:prSet phldrT="[Текст]"/>
      <dgm:spPr/>
      <dgm:t>
        <a:bodyPr/>
        <a:lstStyle/>
        <a:p>
          <a:r>
            <a:rPr lang="ru-RU" dirty="0" smtClean="0"/>
            <a:t>«Лидер ЮИД» (10-12 лет)</a:t>
          </a:r>
          <a:endParaRPr lang="ru-RU" dirty="0"/>
        </a:p>
      </dgm:t>
    </dgm:pt>
    <dgm:pt modelId="{74CA6C8D-6979-48EE-8CA7-D3981AFDA4E7}" type="parTrans" cxnId="{5273B840-AC22-4C9E-8DA2-F9F1386E0566}">
      <dgm:prSet/>
      <dgm:spPr/>
      <dgm:t>
        <a:bodyPr/>
        <a:lstStyle/>
        <a:p>
          <a:endParaRPr lang="ru-RU"/>
        </a:p>
      </dgm:t>
    </dgm:pt>
    <dgm:pt modelId="{69373D13-7DDD-4496-920B-088EC4EC3F7E}" type="sibTrans" cxnId="{5273B840-AC22-4C9E-8DA2-F9F1386E0566}">
      <dgm:prSet/>
      <dgm:spPr/>
      <dgm:t>
        <a:bodyPr/>
        <a:lstStyle/>
        <a:p>
          <a:endParaRPr lang="ru-RU"/>
        </a:p>
      </dgm:t>
    </dgm:pt>
    <dgm:pt modelId="{9F9C4CB2-7529-4D5F-BFC6-278760870619}">
      <dgm:prSet phldrT="[Текст]"/>
      <dgm:spPr/>
      <dgm:t>
        <a:bodyPr/>
        <a:lstStyle/>
        <a:p>
          <a:r>
            <a:rPr lang="ru-RU" dirty="0" smtClean="0"/>
            <a:t>«Волонтер ЮИД» (13-14 лет)</a:t>
          </a:r>
          <a:endParaRPr lang="ru-RU" dirty="0"/>
        </a:p>
      </dgm:t>
    </dgm:pt>
    <dgm:pt modelId="{7E9AE99E-3BE9-45D4-8983-0E03AC217E6D}" type="parTrans" cxnId="{69320DEC-766B-4D87-A585-C3036F0A9FBE}">
      <dgm:prSet/>
      <dgm:spPr/>
      <dgm:t>
        <a:bodyPr/>
        <a:lstStyle/>
        <a:p>
          <a:endParaRPr lang="ru-RU"/>
        </a:p>
      </dgm:t>
    </dgm:pt>
    <dgm:pt modelId="{E4E033AE-B7C9-45B1-9BA5-123C23079FCE}" type="sibTrans" cxnId="{69320DEC-766B-4D87-A585-C3036F0A9FBE}">
      <dgm:prSet/>
      <dgm:spPr/>
      <dgm:t>
        <a:bodyPr/>
        <a:lstStyle/>
        <a:p>
          <a:endParaRPr lang="ru-RU"/>
        </a:p>
      </dgm:t>
    </dgm:pt>
    <dgm:pt modelId="{226BF51E-731F-404D-9304-36DAD31607ED}">
      <dgm:prSet phldrT="[Текст]"/>
      <dgm:spPr/>
      <dgm:t>
        <a:bodyPr/>
        <a:lstStyle/>
        <a:p>
          <a:r>
            <a:rPr lang="ru-RU" dirty="0" smtClean="0"/>
            <a:t>«Профессия ЮИД» (17-18 лет)</a:t>
          </a:r>
          <a:endParaRPr lang="ru-RU" dirty="0"/>
        </a:p>
      </dgm:t>
    </dgm:pt>
    <dgm:pt modelId="{E1D87464-AD59-404D-BD40-71D47D626EE9}" type="parTrans" cxnId="{710333B5-E90E-4BDA-AB6D-6E76FE98B54C}">
      <dgm:prSet/>
      <dgm:spPr/>
      <dgm:t>
        <a:bodyPr/>
        <a:lstStyle/>
        <a:p>
          <a:endParaRPr lang="ru-RU"/>
        </a:p>
      </dgm:t>
    </dgm:pt>
    <dgm:pt modelId="{EA4049E4-ECE2-4569-8493-BD0405A9EF9B}" type="sibTrans" cxnId="{710333B5-E90E-4BDA-AB6D-6E76FE98B54C}">
      <dgm:prSet/>
      <dgm:spPr/>
      <dgm:t>
        <a:bodyPr/>
        <a:lstStyle/>
        <a:p>
          <a:endParaRPr lang="ru-RU"/>
        </a:p>
      </dgm:t>
    </dgm:pt>
    <dgm:pt modelId="{9CA19F4D-D884-48BD-A0C3-520B984044B6}">
      <dgm:prSet phldrT="[Текст]"/>
      <dgm:spPr/>
      <dgm:t>
        <a:bodyPr/>
        <a:lstStyle/>
        <a:p>
          <a:r>
            <a:rPr lang="ru-RU" dirty="0" smtClean="0"/>
            <a:t>«Наставник ЮИД» (15-16 лет)</a:t>
          </a:r>
          <a:endParaRPr lang="ru-RU" dirty="0"/>
        </a:p>
      </dgm:t>
    </dgm:pt>
    <dgm:pt modelId="{D60F02F2-7A51-4826-8AE4-98733B2DAE51}" type="parTrans" cxnId="{B25B2016-E423-4001-9691-F8AA6E8DDC7C}">
      <dgm:prSet/>
      <dgm:spPr/>
      <dgm:t>
        <a:bodyPr/>
        <a:lstStyle/>
        <a:p>
          <a:endParaRPr lang="ru-RU"/>
        </a:p>
      </dgm:t>
    </dgm:pt>
    <dgm:pt modelId="{9F10B991-C312-4C56-9064-14720658B0B6}" type="sibTrans" cxnId="{B25B2016-E423-4001-9691-F8AA6E8DDC7C}">
      <dgm:prSet/>
      <dgm:spPr/>
      <dgm:t>
        <a:bodyPr/>
        <a:lstStyle/>
        <a:p>
          <a:endParaRPr lang="ru-RU"/>
        </a:p>
      </dgm:t>
    </dgm:pt>
    <dgm:pt modelId="{EC10BDBB-38B0-4F80-93C3-0FC0B67B8DB5}" type="pres">
      <dgm:prSet presAssocID="{C753565C-39CA-4276-AD8C-0AE672BBC79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42EAC35-1B58-474F-97D8-5280943EEA10}" type="pres">
      <dgm:prSet presAssocID="{F6B58110-93B7-48A9-8527-C9E78EEE4321}" presName="composite" presStyleCnt="0"/>
      <dgm:spPr/>
    </dgm:pt>
    <dgm:pt modelId="{2EB38616-9236-4BE7-B546-17416D9D153C}" type="pres">
      <dgm:prSet presAssocID="{F6B58110-93B7-48A9-8527-C9E78EEE4321}" presName="LShape" presStyleLbl="alignNode1" presStyleIdx="0" presStyleCnt="9"/>
      <dgm:spPr/>
    </dgm:pt>
    <dgm:pt modelId="{CFD0611B-8DDA-4EB4-B0C8-1C1FFBA0B771}" type="pres">
      <dgm:prSet presAssocID="{F6B58110-93B7-48A9-8527-C9E78EEE432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5B9D1-98CB-4AFE-8A6E-6C153D9FAEA3}" type="pres">
      <dgm:prSet presAssocID="{F6B58110-93B7-48A9-8527-C9E78EEE4321}" presName="Triangle" presStyleLbl="alignNode1" presStyleIdx="1" presStyleCnt="9"/>
      <dgm:spPr/>
    </dgm:pt>
    <dgm:pt modelId="{9AED3A0B-B9B8-4211-A7FC-2F4B30B13463}" type="pres">
      <dgm:prSet presAssocID="{146242ED-32F3-4045-9C69-B6A6C0F66573}" presName="sibTrans" presStyleCnt="0"/>
      <dgm:spPr/>
    </dgm:pt>
    <dgm:pt modelId="{3DEEADAC-2F44-4CCA-B933-FEC6C7306608}" type="pres">
      <dgm:prSet presAssocID="{146242ED-32F3-4045-9C69-B6A6C0F66573}" presName="space" presStyleCnt="0"/>
      <dgm:spPr/>
    </dgm:pt>
    <dgm:pt modelId="{CC572EDD-90FB-4F26-BE93-471CB2DFB9CB}" type="pres">
      <dgm:prSet presAssocID="{F6DD1F74-F208-43DA-8F3B-4A553EE0B82B}" presName="composite" presStyleCnt="0"/>
      <dgm:spPr/>
    </dgm:pt>
    <dgm:pt modelId="{C09A5C24-009B-4815-85AA-8D8A2C0F4699}" type="pres">
      <dgm:prSet presAssocID="{F6DD1F74-F208-43DA-8F3B-4A553EE0B82B}" presName="LShape" presStyleLbl="alignNode1" presStyleIdx="2" presStyleCnt="9"/>
      <dgm:spPr/>
    </dgm:pt>
    <dgm:pt modelId="{20B44D37-F5F9-4EE4-88C7-ED222066BE73}" type="pres">
      <dgm:prSet presAssocID="{F6DD1F74-F208-43DA-8F3B-4A553EE0B82B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0104D-CDA2-4F4A-BF9B-EA72F0ADEC7E}" type="pres">
      <dgm:prSet presAssocID="{F6DD1F74-F208-43DA-8F3B-4A553EE0B82B}" presName="Triangle" presStyleLbl="alignNode1" presStyleIdx="3" presStyleCnt="9"/>
      <dgm:spPr/>
    </dgm:pt>
    <dgm:pt modelId="{BAC15FC9-461C-4F53-B7D0-EEA6A6F8395B}" type="pres">
      <dgm:prSet presAssocID="{69373D13-7DDD-4496-920B-088EC4EC3F7E}" presName="sibTrans" presStyleCnt="0"/>
      <dgm:spPr/>
    </dgm:pt>
    <dgm:pt modelId="{06204D67-A351-4722-913B-36614E09A81C}" type="pres">
      <dgm:prSet presAssocID="{69373D13-7DDD-4496-920B-088EC4EC3F7E}" presName="space" presStyleCnt="0"/>
      <dgm:spPr/>
    </dgm:pt>
    <dgm:pt modelId="{6CD92440-F03B-434F-A7B1-E1DB9E68921F}" type="pres">
      <dgm:prSet presAssocID="{9F9C4CB2-7529-4D5F-BFC6-278760870619}" presName="composite" presStyleCnt="0"/>
      <dgm:spPr/>
    </dgm:pt>
    <dgm:pt modelId="{06FBFA43-E1F8-4764-AA6A-70CC70975F6B}" type="pres">
      <dgm:prSet presAssocID="{9F9C4CB2-7529-4D5F-BFC6-278760870619}" presName="LShape" presStyleLbl="alignNode1" presStyleIdx="4" presStyleCnt="9"/>
      <dgm:spPr/>
    </dgm:pt>
    <dgm:pt modelId="{18D53EB3-59C7-45FE-BAEA-F4612EEF59A4}" type="pres">
      <dgm:prSet presAssocID="{9F9C4CB2-7529-4D5F-BFC6-278760870619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01CAA-37D3-4821-9738-5676D405C17E}" type="pres">
      <dgm:prSet presAssocID="{9F9C4CB2-7529-4D5F-BFC6-278760870619}" presName="Triangle" presStyleLbl="alignNode1" presStyleIdx="5" presStyleCnt="9"/>
      <dgm:spPr/>
    </dgm:pt>
    <dgm:pt modelId="{94863B48-C093-4634-880F-6B0FF832D53D}" type="pres">
      <dgm:prSet presAssocID="{E4E033AE-B7C9-45B1-9BA5-123C23079FCE}" presName="sibTrans" presStyleCnt="0"/>
      <dgm:spPr/>
    </dgm:pt>
    <dgm:pt modelId="{C4D40A17-B4A4-46B0-8C38-53A278D07E23}" type="pres">
      <dgm:prSet presAssocID="{E4E033AE-B7C9-45B1-9BA5-123C23079FCE}" presName="space" presStyleCnt="0"/>
      <dgm:spPr/>
    </dgm:pt>
    <dgm:pt modelId="{404FAEAC-3090-47DA-AFB0-627761D1349E}" type="pres">
      <dgm:prSet presAssocID="{9CA19F4D-D884-48BD-A0C3-520B984044B6}" presName="composite" presStyleCnt="0"/>
      <dgm:spPr/>
    </dgm:pt>
    <dgm:pt modelId="{F980A1E9-10E5-446D-A190-3B3726962B3A}" type="pres">
      <dgm:prSet presAssocID="{9CA19F4D-D884-48BD-A0C3-520B984044B6}" presName="LShape" presStyleLbl="alignNode1" presStyleIdx="6" presStyleCnt="9"/>
      <dgm:spPr/>
    </dgm:pt>
    <dgm:pt modelId="{AFCE7291-5062-4F67-8DA2-50BD3FD5CD2C}" type="pres">
      <dgm:prSet presAssocID="{9CA19F4D-D884-48BD-A0C3-520B984044B6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8DC76-F964-48A6-A18A-AF01D979946E}" type="pres">
      <dgm:prSet presAssocID="{9CA19F4D-D884-48BD-A0C3-520B984044B6}" presName="Triangle" presStyleLbl="alignNode1" presStyleIdx="7" presStyleCnt="9"/>
      <dgm:spPr/>
    </dgm:pt>
    <dgm:pt modelId="{4DAB072B-CA9A-48AC-A4F6-67FA81772774}" type="pres">
      <dgm:prSet presAssocID="{9F10B991-C312-4C56-9064-14720658B0B6}" presName="sibTrans" presStyleCnt="0"/>
      <dgm:spPr/>
    </dgm:pt>
    <dgm:pt modelId="{B185FC44-A1A2-4F7D-A6B3-B6412A4A8634}" type="pres">
      <dgm:prSet presAssocID="{9F10B991-C312-4C56-9064-14720658B0B6}" presName="space" presStyleCnt="0"/>
      <dgm:spPr/>
    </dgm:pt>
    <dgm:pt modelId="{927B1CDC-76FA-4C4D-830B-27A7A90BBBCF}" type="pres">
      <dgm:prSet presAssocID="{226BF51E-731F-404D-9304-36DAD31607ED}" presName="composite" presStyleCnt="0"/>
      <dgm:spPr/>
    </dgm:pt>
    <dgm:pt modelId="{E273B78C-8851-4CFF-8079-AE05841A4060}" type="pres">
      <dgm:prSet presAssocID="{226BF51E-731F-404D-9304-36DAD31607ED}" presName="LShape" presStyleLbl="alignNode1" presStyleIdx="8" presStyleCnt="9"/>
      <dgm:spPr/>
    </dgm:pt>
    <dgm:pt modelId="{21CB9433-C27B-43C3-9BDA-955BF9A8EE9B}" type="pres">
      <dgm:prSet presAssocID="{226BF51E-731F-404D-9304-36DAD31607E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320DEC-766B-4D87-A585-C3036F0A9FBE}" srcId="{C753565C-39CA-4276-AD8C-0AE672BBC797}" destId="{9F9C4CB2-7529-4D5F-BFC6-278760870619}" srcOrd="2" destOrd="0" parTransId="{7E9AE99E-3BE9-45D4-8983-0E03AC217E6D}" sibTransId="{E4E033AE-B7C9-45B1-9BA5-123C23079FCE}"/>
    <dgm:cxn modelId="{01CB4F58-1FE0-4FAD-93DF-49B9F232CC6A}" type="presOf" srcId="{9F9C4CB2-7529-4D5F-BFC6-278760870619}" destId="{18D53EB3-59C7-45FE-BAEA-F4612EEF59A4}" srcOrd="0" destOrd="0" presId="urn:microsoft.com/office/officeart/2009/3/layout/StepUpProcess"/>
    <dgm:cxn modelId="{710333B5-E90E-4BDA-AB6D-6E76FE98B54C}" srcId="{C753565C-39CA-4276-AD8C-0AE672BBC797}" destId="{226BF51E-731F-404D-9304-36DAD31607ED}" srcOrd="4" destOrd="0" parTransId="{E1D87464-AD59-404D-BD40-71D47D626EE9}" sibTransId="{EA4049E4-ECE2-4569-8493-BD0405A9EF9B}"/>
    <dgm:cxn modelId="{5273B840-AC22-4C9E-8DA2-F9F1386E0566}" srcId="{C753565C-39CA-4276-AD8C-0AE672BBC797}" destId="{F6DD1F74-F208-43DA-8F3B-4A553EE0B82B}" srcOrd="1" destOrd="0" parTransId="{74CA6C8D-6979-48EE-8CA7-D3981AFDA4E7}" sibTransId="{69373D13-7DDD-4496-920B-088EC4EC3F7E}"/>
    <dgm:cxn modelId="{B25B2016-E423-4001-9691-F8AA6E8DDC7C}" srcId="{C753565C-39CA-4276-AD8C-0AE672BBC797}" destId="{9CA19F4D-D884-48BD-A0C3-520B984044B6}" srcOrd="3" destOrd="0" parTransId="{D60F02F2-7A51-4826-8AE4-98733B2DAE51}" sibTransId="{9F10B991-C312-4C56-9064-14720658B0B6}"/>
    <dgm:cxn modelId="{363D4D10-D918-48A3-84DA-7E7896197B4A}" type="presOf" srcId="{9CA19F4D-D884-48BD-A0C3-520B984044B6}" destId="{AFCE7291-5062-4F67-8DA2-50BD3FD5CD2C}" srcOrd="0" destOrd="0" presId="urn:microsoft.com/office/officeart/2009/3/layout/StepUpProcess"/>
    <dgm:cxn modelId="{EE421471-1639-44A4-A757-8CB4149D23DB}" srcId="{C753565C-39CA-4276-AD8C-0AE672BBC797}" destId="{F6B58110-93B7-48A9-8527-C9E78EEE4321}" srcOrd="0" destOrd="0" parTransId="{72E33367-400D-4ABD-B909-25465A1254E1}" sibTransId="{146242ED-32F3-4045-9C69-B6A6C0F66573}"/>
    <dgm:cxn modelId="{15581490-A9DC-407A-B2E1-81B74588F1D0}" type="presOf" srcId="{C753565C-39CA-4276-AD8C-0AE672BBC797}" destId="{EC10BDBB-38B0-4F80-93C3-0FC0B67B8DB5}" srcOrd="0" destOrd="0" presId="urn:microsoft.com/office/officeart/2009/3/layout/StepUpProcess"/>
    <dgm:cxn modelId="{60A2FFF0-6F1E-4A60-A6FF-4D3ABD9DDCA4}" type="presOf" srcId="{F6B58110-93B7-48A9-8527-C9E78EEE4321}" destId="{CFD0611B-8DDA-4EB4-B0C8-1C1FFBA0B771}" srcOrd="0" destOrd="0" presId="urn:microsoft.com/office/officeart/2009/3/layout/StepUpProcess"/>
    <dgm:cxn modelId="{F85057C9-B857-4A65-8BCC-FDCA40FCD4E0}" type="presOf" srcId="{F6DD1F74-F208-43DA-8F3B-4A553EE0B82B}" destId="{20B44D37-F5F9-4EE4-88C7-ED222066BE73}" srcOrd="0" destOrd="0" presId="urn:microsoft.com/office/officeart/2009/3/layout/StepUpProcess"/>
    <dgm:cxn modelId="{FAE79D8D-6882-4715-8202-9A63794C6151}" type="presOf" srcId="{226BF51E-731F-404D-9304-36DAD31607ED}" destId="{21CB9433-C27B-43C3-9BDA-955BF9A8EE9B}" srcOrd="0" destOrd="0" presId="urn:microsoft.com/office/officeart/2009/3/layout/StepUpProcess"/>
    <dgm:cxn modelId="{5B3ECCCB-B20B-446E-97A7-E847C869265F}" type="presParOf" srcId="{EC10BDBB-38B0-4F80-93C3-0FC0B67B8DB5}" destId="{542EAC35-1B58-474F-97D8-5280943EEA10}" srcOrd="0" destOrd="0" presId="urn:microsoft.com/office/officeart/2009/3/layout/StepUpProcess"/>
    <dgm:cxn modelId="{9A7445A9-5820-4635-B23D-5B475A4574E7}" type="presParOf" srcId="{542EAC35-1B58-474F-97D8-5280943EEA10}" destId="{2EB38616-9236-4BE7-B546-17416D9D153C}" srcOrd="0" destOrd="0" presId="urn:microsoft.com/office/officeart/2009/3/layout/StepUpProcess"/>
    <dgm:cxn modelId="{0DD7622F-7F38-4169-BB19-507E197CE2A6}" type="presParOf" srcId="{542EAC35-1B58-474F-97D8-5280943EEA10}" destId="{CFD0611B-8DDA-4EB4-B0C8-1C1FFBA0B771}" srcOrd="1" destOrd="0" presId="urn:microsoft.com/office/officeart/2009/3/layout/StepUpProcess"/>
    <dgm:cxn modelId="{45525C5D-8DA7-4474-A1ED-37709144B8B5}" type="presParOf" srcId="{542EAC35-1B58-474F-97D8-5280943EEA10}" destId="{55F5B9D1-98CB-4AFE-8A6E-6C153D9FAEA3}" srcOrd="2" destOrd="0" presId="urn:microsoft.com/office/officeart/2009/3/layout/StepUpProcess"/>
    <dgm:cxn modelId="{8D9B9184-722F-4C13-AB6B-855D2C945FE1}" type="presParOf" srcId="{EC10BDBB-38B0-4F80-93C3-0FC0B67B8DB5}" destId="{9AED3A0B-B9B8-4211-A7FC-2F4B30B13463}" srcOrd="1" destOrd="0" presId="urn:microsoft.com/office/officeart/2009/3/layout/StepUpProcess"/>
    <dgm:cxn modelId="{7E00BFDA-3C4E-4E32-BDE7-521F0C5FFC71}" type="presParOf" srcId="{9AED3A0B-B9B8-4211-A7FC-2F4B30B13463}" destId="{3DEEADAC-2F44-4CCA-B933-FEC6C7306608}" srcOrd="0" destOrd="0" presId="urn:microsoft.com/office/officeart/2009/3/layout/StepUpProcess"/>
    <dgm:cxn modelId="{5FABCE3A-A97E-4F80-A2DD-DCFA77A51AE3}" type="presParOf" srcId="{EC10BDBB-38B0-4F80-93C3-0FC0B67B8DB5}" destId="{CC572EDD-90FB-4F26-BE93-471CB2DFB9CB}" srcOrd="2" destOrd="0" presId="urn:microsoft.com/office/officeart/2009/3/layout/StepUpProcess"/>
    <dgm:cxn modelId="{176778C9-307F-46F2-AA8E-983B55875A2F}" type="presParOf" srcId="{CC572EDD-90FB-4F26-BE93-471CB2DFB9CB}" destId="{C09A5C24-009B-4815-85AA-8D8A2C0F4699}" srcOrd="0" destOrd="0" presId="urn:microsoft.com/office/officeart/2009/3/layout/StepUpProcess"/>
    <dgm:cxn modelId="{5E3336D2-CFC4-4633-AD46-B73220628C32}" type="presParOf" srcId="{CC572EDD-90FB-4F26-BE93-471CB2DFB9CB}" destId="{20B44D37-F5F9-4EE4-88C7-ED222066BE73}" srcOrd="1" destOrd="0" presId="urn:microsoft.com/office/officeart/2009/3/layout/StepUpProcess"/>
    <dgm:cxn modelId="{E78DE45F-0DFC-4EA6-A0BB-A7D9AECD9DE1}" type="presParOf" srcId="{CC572EDD-90FB-4F26-BE93-471CB2DFB9CB}" destId="{5120104D-CDA2-4F4A-BF9B-EA72F0ADEC7E}" srcOrd="2" destOrd="0" presId="urn:microsoft.com/office/officeart/2009/3/layout/StepUpProcess"/>
    <dgm:cxn modelId="{2E5D3A42-440B-4A69-B69D-B48142C5397F}" type="presParOf" srcId="{EC10BDBB-38B0-4F80-93C3-0FC0B67B8DB5}" destId="{BAC15FC9-461C-4F53-B7D0-EEA6A6F8395B}" srcOrd="3" destOrd="0" presId="urn:microsoft.com/office/officeart/2009/3/layout/StepUpProcess"/>
    <dgm:cxn modelId="{77F27FC9-D5C6-4C2B-AF61-37505662A062}" type="presParOf" srcId="{BAC15FC9-461C-4F53-B7D0-EEA6A6F8395B}" destId="{06204D67-A351-4722-913B-36614E09A81C}" srcOrd="0" destOrd="0" presId="urn:microsoft.com/office/officeart/2009/3/layout/StepUpProcess"/>
    <dgm:cxn modelId="{C95A1362-00A8-467C-8AA3-CEB242080194}" type="presParOf" srcId="{EC10BDBB-38B0-4F80-93C3-0FC0B67B8DB5}" destId="{6CD92440-F03B-434F-A7B1-E1DB9E68921F}" srcOrd="4" destOrd="0" presId="urn:microsoft.com/office/officeart/2009/3/layout/StepUpProcess"/>
    <dgm:cxn modelId="{88C32CE8-9202-4A8C-8D43-39A9A47B663D}" type="presParOf" srcId="{6CD92440-F03B-434F-A7B1-E1DB9E68921F}" destId="{06FBFA43-E1F8-4764-AA6A-70CC70975F6B}" srcOrd="0" destOrd="0" presId="urn:microsoft.com/office/officeart/2009/3/layout/StepUpProcess"/>
    <dgm:cxn modelId="{77313A4F-2622-48E9-BD3D-52163D542924}" type="presParOf" srcId="{6CD92440-F03B-434F-A7B1-E1DB9E68921F}" destId="{18D53EB3-59C7-45FE-BAEA-F4612EEF59A4}" srcOrd="1" destOrd="0" presId="urn:microsoft.com/office/officeart/2009/3/layout/StepUpProcess"/>
    <dgm:cxn modelId="{AD1E8468-231B-4FB3-84A8-7C3B81A80826}" type="presParOf" srcId="{6CD92440-F03B-434F-A7B1-E1DB9E68921F}" destId="{A6901CAA-37D3-4821-9738-5676D405C17E}" srcOrd="2" destOrd="0" presId="urn:microsoft.com/office/officeart/2009/3/layout/StepUpProcess"/>
    <dgm:cxn modelId="{0F7A19E5-5F50-4DAA-86BB-B5B4445CEE8F}" type="presParOf" srcId="{EC10BDBB-38B0-4F80-93C3-0FC0B67B8DB5}" destId="{94863B48-C093-4634-880F-6B0FF832D53D}" srcOrd="5" destOrd="0" presId="urn:microsoft.com/office/officeart/2009/3/layout/StepUpProcess"/>
    <dgm:cxn modelId="{295119C6-E080-4A2F-9AE1-FDC5EBFE9AEA}" type="presParOf" srcId="{94863B48-C093-4634-880F-6B0FF832D53D}" destId="{C4D40A17-B4A4-46B0-8C38-53A278D07E23}" srcOrd="0" destOrd="0" presId="urn:microsoft.com/office/officeart/2009/3/layout/StepUpProcess"/>
    <dgm:cxn modelId="{1F367AC7-978B-47AC-9475-5AFE144D95BD}" type="presParOf" srcId="{EC10BDBB-38B0-4F80-93C3-0FC0B67B8DB5}" destId="{404FAEAC-3090-47DA-AFB0-627761D1349E}" srcOrd="6" destOrd="0" presId="urn:microsoft.com/office/officeart/2009/3/layout/StepUpProcess"/>
    <dgm:cxn modelId="{BE6ED0F1-8298-476A-B308-D5F02BBE0AB3}" type="presParOf" srcId="{404FAEAC-3090-47DA-AFB0-627761D1349E}" destId="{F980A1E9-10E5-446D-A190-3B3726962B3A}" srcOrd="0" destOrd="0" presId="urn:microsoft.com/office/officeart/2009/3/layout/StepUpProcess"/>
    <dgm:cxn modelId="{CEFA524B-4F11-458A-A873-2ADA9A1FA630}" type="presParOf" srcId="{404FAEAC-3090-47DA-AFB0-627761D1349E}" destId="{AFCE7291-5062-4F67-8DA2-50BD3FD5CD2C}" srcOrd="1" destOrd="0" presId="urn:microsoft.com/office/officeart/2009/3/layout/StepUpProcess"/>
    <dgm:cxn modelId="{E26135F0-E8AC-4CEC-8E90-A8708753054D}" type="presParOf" srcId="{404FAEAC-3090-47DA-AFB0-627761D1349E}" destId="{75E8DC76-F964-48A6-A18A-AF01D979946E}" srcOrd="2" destOrd="0" presId="urn:microsoft.com/office/officeart/2009/3/layout/StepUpProcess"/>
    <dgm:cxn modelId="{1381DE4D-85A6-44F4-A117-3D31E8CC9ACF}" type="presParOf" srcId="{EC10BDBB-38B0-4F80-93C3-0FC0B67B8DB5}" destId="{4DAB072B-CA9A-48AC-A4F6-67FA81772774}" srcOrd="7" destOrd="0" presId="urn:microsoft.com/office/officeart/2009/3/layout/StepUpProcess"/>
    <dgm:cxn modelId="{0FFE41DF-1A9E-4061-8406-76F6EA4E3C08}" type="presParOf" srcId="{4DAB072B-CA9A-48AC-A4F6-67FA81772774}" destId="{B185FC44-A1A2-4F7D-A6B3-B6412A4A8634}" srcOrd="0" destOrd="0" presId="urn:microsoft.com/office/officeart/2009/3/layout/StepUpProcess"/>
    <dgm:cxn modelId="{D1306C12-6CB7-4C1F-AC13-A8048A53D026}" type="presParOf" srcId="{EC10BDBB-38B0-4F80-93C3-0FC0B67B8DB5}" destId="{927B1CDC-76FA-4C4D-830B-27A7A90BBBCF}" srcOrd="8" destOrd="0" presId="urn:microsoft.com/office/officeart/2009/3/layout/StepUpProcess"/>
    <dgm:cxn modelId="{70E4AA3E-3D9A-4DBC-995A-EA91E082B483}" type="presParOf" srcId="{927B1CDC-76FA-4C4D-830B-27A7A90BBBCF}" destId="{E273B78C-8851-4CFF-8079-AE05841A4060}" srcOrd="0" destOrd="0" presId="urn:microsoft.com/office/officeart/2009/3/layout/StepUpProcess"/>
    <dgm:cxn modelId="{E4CF188F-F15E-4E90-8BCF-F9D9EE06A875}" type="presParOf" srcId="{927B1CDC-76FA-4C4D-830B-27A7A90BBBCF}" destId="{21CB9433-C27B-43C3-9BDA-955BF9A8EE9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2E70B-908A-486F-97DB-7EBDC075CEEA}">
      <dsp:nvSpPr>
        <dsp:cNvPr id="0" name=""/>
        <dsp:cNvSpPr/>
      </dsp:nvSpPr>
      <dsp:spPr>
        <a:xfrm>
          <a:off x="4692495" y="3479800"/>
          <a:ext cx="867444" cy="1652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3722" y="0"/>
              </a:lnTo>
              <a:lnTo>
                <a:pt x="433722" y="1652905"/>
              </a:lnTo>
              <a:lnTo>
                <a:pt x="867444" y="1652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079550" y="4259585"/>
        <a:ext cx="93334" cy="93334"/>
      </dsp:txXfrm>
    </dsp:sp>
    <dsp:sp modelId="{FE7754B2-CE72-4401-82B9-DF6D71744385}">
      <dsp:nvSpPr>
        <dsp:cNvPr id="0" name=""/>
        <dsp:cNvSpPr/>
      </dsp:nvSpPr>
      <dsp:spPr>
        <a:xfrm>
          <a:off x="4692495" y="3434080"/>
          <a:ext cx="8674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6744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04531" y="3458113"/>
        <a:ext cx="43372" cy="43372"/>
      </dsp:txXfrm>
    </dsp:sp>
    <dsp:sp modelId="{DA1B0438-E8C7-476B-963E-C1CBF70571B2}">
      <dsp:nvSpPr>
        <dsp:cNvPr id="0" name=""/>
        <dsp:cNvSpPr/>
      </dsp:nvSpPr>
      <dsp:spPr>
        <a:xfrm>
          <a:off x="4692495" y="1826894"/>
          <a:ext cx="867444" cy="1652905"/>
        </a:xfrm>
        <a:custGeom>
          <a:avLst/>
          <a:gdLst/>
          <a:ahLst/>
          <a:cxnLst/>
          <a:rect l="0" t="0" r="0" b="0"/>
          <a:pathLst>
            <a:path>
              <a:moveTo>
                <a:pt x="0" y="1652905"/>
              </a:moveTo>
              <a:lnTo>
                <a:pt x="433722" y="1652905"/>
              </a:lnTo>
              <a:lnTo>
                <a:pt x="433722" y="0"/>
              </a:lnTo>
              <a:lnTo>
                <a:pt x="86744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079550" y="2606680"/>
        <a:ext cx="93334" cy="93334"/>
      </dsp:txXfrm>
    </dsp:sp>
    <dsp:sp modelId="{F921D271-5CD9-4AD4-A4DE-20FC008622BB}">
      <dsp:nvSpPr>
        <dsp:cNvPr id="0" name=""/>
        <dsp:cNvSpPr/>
      </dsp:nvSpPr>
      <dsp:spPr>
        <a:xfrm rot="16200000">
          <a:off x="1262734" y="2818638"/>
          <a:ext cx="5537196" cy="1322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Опыт работы</a:t>
          </a:r>
          <a:endParaRPr lang="ru-RU" sz="6500" kern="1200" dirty="0"/>
        </a:p>
      </dsp:txBody>
      <dsp:txXfrm>
        <a:off x="1262734" y="2818638"/>
        <a:ext cx="5537196" cy="1322324"/>
      </dsp:txXfrm>
    </dsp:sp>
    <dsp:sp modelId="{F54E462C-8529-4C23-805A-0A906CA3CA9E}">
      <dsp:nvSpPr>
        <dsp:cNvPr id="0" name=""/>
        <dsp:cNvSpPr/>
      </dsp:nvSpPr>
      <dsp:spPr>
        <a:xfrm>
          <a:off x="5559939" y="1165732"/>
          <a:ext cx="4337222" cy="1322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Руководство отрядом ЮИД  9 лет</a:t>
          </a:r>
          <a:endParaRPr lang="ru-RU" sz="2800" kern="1200" dirty="0"/>
        </a:p>
      </dsp:txBody>
      <dsp:txXfrm>
        <a:off x="5559939" y="1165732"/>
        <a:ext cx="4337222" cy="1322324"/>
      </dsp:txXfrm>
    </dsp:sp>
    <dsp:sp modelId="{141A52F8-47F3-4A80-870B-83362D9DDB27}">
      <dsp:nvSpPr>
        <dsp:cNvPr id="0" name=""/>
        <dsp:cNvSpPr/>
      </dsp:nvSpPr>
      <dsp:spPr>
        <a:xfrm>
          <a:off x="5559939" y="2818637"/>
          <a:ext cx="4337222" cy="1322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Кураторство мероприятий и конкурсов по ПДД</a:t>
          </a:r>
          <a:endParaRPr lang="ru-RU" sz="2800" kern="1200" dirty="0"/>
        </a:p>
      </dsp:txBody>
      <dsp:txXfrm>
        <a:off x="5559939" y="2818637"/>
        <a:ext cx="4337222" cy="1322324"/>
      </dsp:txXfrm>
    </dsp:sp>
    <dsp:sp modelId="{AF33510E-C9B9-4A4F-89FC-B091F7DEA8D8}">
      <dsp:nvSpPr>
        <dsp:cNvPr id="0" name=""/>
        <dsp:cNvSpPr/>
      </dsp:nvSpPr>
      <dsp:spPr>
        <a:xfrm>
          <a:off x="5559939" y="4471543"/>
          <a:ext cx="4337222" cy="1322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Организация и проведение муниципальных конкурсов по ПДД</a:t>
          </a:r>
          <a:endParaRPr lang="ru-RU" sz="2800" kern="1200" dirty="0"/>
        </a:p>
      </dsp:txBody>
      <dsp:txXfrm>
        <a:off x="5559939" y="4471543"/>
        <a:ext cx="4337222" cy="1322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96FD3-5AE7-4B04-BD7E-A8599F7FB3FC}">
      <dsp:nvSpPr>
        <dsp:cNvPr id="0" name=""/>
        <dsp:cNvSpPr/>
      </dsp:nvSpPr>
      <dsp:spPr>
        <a:xfrm>
          <a:off x="260940" y="1125184"/>
          <a:ext cx="6250781" cy="19533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3082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Решение профилактических задач</a:t>
          </a:r>
          <a:endParaRPr lang="ru-RU" sz="3900" kern="1200" dirty="0"/>
        </a:p>
      </dsp:txBody>
      <dsp:txXfrm>
        <a:off x="260940" y="1125184"/>
        <a:ext cx="6250781" cy="1953369"/>
      </dsp:txXfrm>
    </dsp:sp>
    <dsp:sp modelId="{21E60512-57C6-459F-AB22-6ABD0B741B91}">
      <dsp:nvSpPr>
        <dsp:cNvPr id="0" name=""/>
        <dsp:cNvSpPr/>
      </dsp:nvSpPr>
      <dsp:spPr>
        <a:xfrm>
          <a:off x="491" y="843030"/>
          <a:ext cx="1367358" cy="20510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32DCB-120A-4A11-B953-C926CF554540}">
      <dsp:nvSpPr>
        <dsp:cNvPr id="0" name=""/>
        <dsp:cNvSpPr/>
      </dsp:nvSpPr>
      <dsp:spPr>
        <a:xfrm>
          <a:off x="7083727" y="1125184"/>
          <a:ext cx="6250781" cy="19533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3082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Развитие детского общественного объединения в школе</a:t>
          </a:r>
          <a:endParaRPr lang="ru-RU" sz="3900" kern="1200" dirty="0"/>
        </a:p>
      </dsp:txBody>
      <dsp:txXfrm>
        <a:off x="7083727" y="1125184"/>
        <a:ext cx="6250781" cy="1953369"/>
      </dsp:txXfrm>
    </dsp:sp>
    <dsp:sp modelId="{41333FFC-BEA8-41A5-9025-DEF252B2E44F}">
      <dsp:nvSpPr>
        <dsp:cNvPr id="0" name=""/>
        <dsp:cNvSpPr/>
      </dsp:nvSpPr>
      <dsp:spPr>
        <a:xfrm>
          <a:off x="6823277" y="843030"/>
          <a:ext cx="1367358" cy="205103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9C725-5271-4F6D-9484-8CB4FE300986}">
      <dsp:nvSpPr>
        <dsp:cNvPr id="0" name=""/>
        <dsp:cNvSpPr/>
      </dsp:nvSpPr>
      <dsp:spPr>
        <a:xfrm>
          <a:off x="3672333" y="3584258"/>
          <a:ext cx="6250781" cy="19533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3082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Развитие воспитательной среды</a:t>
          </a:r>
          <a:endParaRPr lang="ru-RU" sz="3900" kern="1200" dirty="0"/>
        </a:p>
      </dsp:txBody>
      <dsp:txXfrm>
        <a:off x="3672333" y="3584258"/>
        <a:ext cx="6250781" cy="1953369"/>
      </dsp:txXfrm>
    </dsp:sp>
    <dsp:sp modelId="{FB2DCB93-F2A5-4EBF-8076-509DE4F4C494}">
      <dsp:nvSpPr>
        <dsp:cNvPr id="0" name=""/>
        <dsp:cNvSpPr/>
      </dsp:nvSpPr>
      <dsp:spPr>
        <a:xfrm>
          <a:off x="3411884" y="3302105"/>
          <a:ext cx="1367358" cy="205103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38616-9236-4BE7-B546-17416D9D153C}">
      <dsp:nvSpPr>
        <dsp:cNvPr id="0" name=""/>
        <dsp:cNvSpPr/>
      </dsp:nvSpPr>
      <dsp:spPr>
        <a:xfrm rot="5400000">
          <a:off x="581736" y="3234794"/>
          <a:ext cx="1738584" cy="289296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0611B-8DDA-4EB4-B0C8-1C1FFBA0B771}">
      <dsp:nvSpPr>
        <dsp:cNvPr id="0" name=""/>
        <dsp:cNvSpPr/>
      </dsp:nvSpPr>
      <dsp:spPr>
        <a:xfrm>
          <a:off x="291523" y="4099167"/>
          <a:ext cx="2611785" cy="228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«Юный инспектор движения» (6-9 лет)</a:t>
          </a:r>
          <a:endParaRPr lang="ru-RU" sz="3500" kern="1200" dirty="0"/>
        </a:p>
      </dsp:txBody>
      <dsp:txXfrm>
        <a:off x="291523" y="4099167"/>
        <a:ext cx="2611785" cy="2289383"/>
      </dsp:txXfrm>
    </dsp:sp>
    <dsp:sp modelId="{55F5B9D1-98CB-4AFE-8A6E-6C153D9FAEA3}">
      <dsp:nvSpPr>
        <dsp:cNvPr id="0" name=""/>
        <dsp:cNvSpPr/>
      </dsp:nvSpPr>
      <dsp:spPr>
        <a:xfrm>
          <a:off x="2410519" y="3021810"/>
          <a:ext cx="492789" cy="49278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A5C24-009B-4815-85AA-8D8A2C0F4699}">
      <dsp:nvSpPr>
        <dsp:cNvPr id="0" name=""/>
        <dsp:cNvSpPr/>
      </dsp:nvSpPr>
      <dsp:spPr>
        <a:xfrm rot="5400000">
          <a:off x="3779072" y="2443610"/>
          <a:ext cx="1738584" cy="289296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44D37-F5F9-4EE4-88C7-ED222066BE73}">
      <dsp:nvSpPr>
        <dsp:cNvPr id="0" name=""/>
        <dsp:cNvSpPr/>
      </dsp:nvSpPr>
      <dsp:spPr>
        <a:xfrm>
          <a:off x="3488859" y="3307983"/>
          <a:ext cx="2611785" cy="228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«Лидер ЮИД» (10-12 лет)</a:t>
          </a:r>
          <a:endParaRPr lang="ru-RU" sz="3500" kern="1200" dirty="0"/>
        </a:p>
      </dsp:txBody>
      <dsp:txXfrm>
        <a:off x="3488859" y="3307983"/>
        <a:ext cx="2611785" cy="2289383"/>
      </dsp:txXfrm>
    </dsp:sp>
    <dsp:sp modelId="{5120104D-CDA2-4F4A-BF9B-EA72F0ADEC7E}">
      <dsp:nvSpPr>
        <dsp:cNvPr id="0" name=""/>
        <dsp:cNvSpPr/>
      </dsp:nvSpPr>
      <dsp:spPr>
        <a:xfrm>
          <a:off x="5607855" y="2230626"/>
          <a:ext cx="492789" cy="49278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BFA43-E1F8-4764-AA6A-70CC70975F6B}">
      <dsp:nvSpPr>
        <dsp:cNvPr id="0" name=""/>
        <dsp:cNvSpPr/>
      </dsp:nvSpPr>
      <dsp:spPr>
        <a:xfrm rot="5400000">
          <a:off x="6976408" y="1652426"/>
          <a:ext cx="1738584" cy="289296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53EB3-59C7-45FE-BAEA-F4612EEF59A4}">
      <dsp:nvSpPr>
        <dsp:cNvPr id="0" name=""/>
        <dsp:cNvSpPr/>
      </dsp:nvSpPr>
      <dsp:spPr>
        <a:xfrm>
          <a:off x="6686195" y="2516799"/>
          <a:ext cx="2611785" cy="228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«Волонтер ЮИД» (13-14 лет)</a:t>
          </a:r>
          <a:endParaRPr lang="ru-RU" sz="3500" kern="1200" dirty="0"/>
        </a:p>
      </dsp:txBody>
      <dsp:txXfrm>
        <a:off x="6686195" y="2516799"/>
        <a:ext cx="2611785" cy="2289383"/>
      </dsp:txXfrm>
    </dsp:sp>
    <dsp:sp modelId="{A6901CAA-37D3-4821-9738-5676D405C17E}">
      <dsp:nvSpPr>
        <dsp:cNvPr id="0" name=""/>
        <dsp:cNvSpPr/>
      </dsp:nvSpPr>
      <dsp:spPr>
        <a:xfrm>
          <a:off x="8805191" y="1439442"/>
          <a:ext cx="492789" cy="49278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0A1E9-10E5-446D-A190-3B3726962B3A}">
      <dsp:nvSpPr>
        <dsp:cNvPr id="0" name=""/>
        <dsp:cNvSpPr/>
      </dsp:nvSpPr>
      <dsp:spPr>
        <a:xfrm rot="5400000">
          <a:off x="10173744" y="861242"/>
          <a:ext cx="1738584" cy="289296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E7291-5062-4F67-8DA2-50BD3FD5CD2C}">
      <dsp:nvSpPr>
        <dsp:cNvPr id="0" name=""/>
        <dsp:cNvSpPr/>
      </dsp:nvSpPr>
      <dsp:spPr>
        <a:xfrm>
          <a:off x="9883531" y="1725615"/>
          <a:ext cx="2611785" cy="228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«Наставник ЮИД» (15-16 лет)</a:t>
          </a:r>
          <a:endParaRPr lang="ru-RU" sz="3500" kern="1200" dirty="0"/>
        </a:p>
      </dsp:txBody>
      <dsp:txXfrm>
        <a:off x="9883531" y="1725615"/>
        <a:ext cx="2611785" cy="2289383"/>
      </dsp:txXfrm>
    </dsp:sp>
    <dsp:sp modelId="{75E8DC76-F964-48A6-A18A-AF01D979946E}">
      <dsp:nvSpPr>
        <dsp:cNvPr id="0" name=""/>
        <dsp:cNvSpPr/>
      </dsp:nvSpPr>
      <dsp:spPr>
        <a:xfrm>
          <a:off x="12002527" y="648258"/>
          <a:ext cx="492789" cy="49278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3B78C-8851-4CFF-8079-AE05841A4060}">
      <dsp:nvSpPr>
        <dsp:cNvPr id="0" name=""/>
        <dsp:cNvSpPr/>
      </dsp:nvSpPr>
      <dsp:spPr>
        <a:xfrm rot="5400000">
          <a:off x="13371080" y="70058"/>
          <a:ext cx="1738584" cy="289296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B9433-C27B-43C3-9BDA-955BF9A8EE9B}">
      <dsp:nvSpPr>
        <dsp:cNvPr id="0" name=""/>
        <dsp:cNvSpPr/>
      </dsp:nvSpPr>
      <dsp:spPr>
        <a:xfrm>
          <a:off x="13080867" y="934431"/>
          <a:ext cx="2611785" cy="228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«Профессия ЮИД» (17-18 лет)</a:t>
          </a:r>
          <a:endParaRPr lang="ru-RU" sz="3500" kern="1200" dirty="0"/>
        </a:p>
      </dsp:txBody>
      <dsp:txXfrm>
        <a:off x="13080867" y="934431"/>
        <a:ext cx="2611785" cy="2289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9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3.xml"/><Relationship Id="rId4" Type="http://schemas.openxmlformats.org/officeDocument/2006/relationships/image" Target="../media/image3.png"/><Relationship Id="rId9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drive.google.com/drive/folders/1w7_U1t4dH5qcVIlRob62_l4Gja3-mn9T?usp=shar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.png"/><Relationship Id="rId10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openxmlformats.org/officeDocument/2006/relationships/image" Target="../media/image10.jpeg"/><Relationship Id="rId14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3.png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0.jpeg"/><Relationship Id="rId5" Type="http://schemas.openxmlformats.org/officeDocument/2006/relationships/image" Target="../media/image4.png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12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9.jpg"/><Relationship Id="rId5" Type="http://schemas.openxmlformats.org/officeDocument/2006/relationships/image" Target="../media/image3.png"/><Relationship Id="rId10" Type="http://schemas.openxmlformats.org/officeDocument/2006/relationships/image" Target="../media/image28.jpg"/><Relationship Id="rId4" Type="http://schemas.openxmlformats.org/officeDocument/2006/relationships/image" Target="../media/image27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12" Type="http://schemas.openxmlformats.org/officeDocument/2006/relationships/image" Target="../media/image3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4.jpeg"/><Relationship Id="rId5" Type="http://schemas.openxmlformats.org/officeDocument/2006/relationships/image" Target="../media/image4.png"/><Relationship Id="rId10" Type="http://schemas.openxmlformats.org/officeDocument/2006/relationships/image" Target="../media/image33.jpeg"/><Relationship Id="rId4" Type="http://schemas.openxmlformats.org/officeDocument/2006/relationships/image" Target="../media/image3.pn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7.jpeg"/><Relationship Id="rId5" Type="http://schemas.openxmlformats.org/officeDocument/2006/relationships/image" Target="../media/image3.png"/><Relationship Id="rId10" Type="http://schemas.openxmlformats.org/officeDocument/2006/relationships/image" Target="../media/image36.jpeg"/><Relationship Id="rId4" Type="http://schemas.openxmlformats.org/officeDocument/2006/relationships/image" Target="../media/image27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" b="-2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9906" y="-157394"/>
            <a:ext cx="18567812" cy="10444394"/>
          </a:xfrm>
          <a:custGeom>
            <a:avLst/>
            <a:gdLst/>
            <a:ahLst/>
            <a:cxnLst/>
            <a:rect l="l" t="t" r="r" b="b"/>
            <a:pathLst>
              <a:path w="18567812" h="10444394">
                <a:moveTo>
                  <a:pt x="0" y="0"/>
                </a:moveTo>
                <a:lnTo>
                  <a:pt x="18567812" y="0"/>
                </a:lnTo>
                <a:lnTo>
                  <a:pt x="18567812" y="10444394"/>
                </a:lnTo>
                <a:lnTo>
                  <a:pt x="0" y="10444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524172" y="9117695"/>
            <a:ext cx="1274235" cy="1024928"/>
          </a:xfrm>
          <a:custGeom>
            <a:avLst/>
            <a:gdLst/>
            <a:ahLst/>
            <a:cxnLst/>
            <a:rect l="l" t="t" r="r" b="b"/>
            <a:pathLst>
              <a:path w="1274235" h="1024928">
                <a:moveTo>
                  <a:pt x="0" y="0"/>
                </a:moveTo>
                <a:lnTo>
                  <a:pt x="1274235" y="0"/>
                </a:lnTo>
                <a:lnTo>
                  <a:pt x="1274235" y="1024928"/>
                </a:lnTo>
                <a:lnTo>
                  <a:pt x="0" y="10249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395" t="-17169" r="-20412" b="-1727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9308" y="9101795"/>
            <a:ext cx="1385645" cy="1056729"/>
          </a:xfrm>
          <a:custGeom>
            <a:avLst/>
            <a:gdLst/>
            <a:ahLst/>
            <a:cxnLst/>
            <a:rect l="l" t="t" r="r" b="b"/>
            <a:pathLst>
              <a:path w="1385645" h="1056729">
                <a:moveTo>
                  <a:pt x="0" y="0"/>
                </a:moveTo>
                <a:lnTo>
                  <a:pt x="1385645" y="0"/>
                </a:lnTo>
                <a:lnTo>
                  <a:pt x="1385645" y="1056729"/>
                </a:lnTo>
                <a:lnTo>
                  <a:pt x="0" y="10567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98407" y="9210717"/>
            <a:ext cx="1921214" cy="891774"/>
          </a:xfrm>
          <a:custGeom>
            <a:avLst/>
            <a:gdLst/>
            <a:ahLst/>
            <a:cxnLst/>
            <a:rect l="l" t="t" r="r" b="b"/>
            <a:pathLst>
              <a:path w="1921214" h="891774">
                <a:moveTo>
                  <a:pt x="0" y="0"/>
                </a:moveTo>
                <a:lnTo>
                  <a:pt x="1921214" y="0"/>
                </a:lnTo>
                <a:lnTo>
                  <a:pt x="1921214" y="891774"/>
                </a:lnTo>
                <a:lnTo>
                  <a:pt x="0" y="8917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525" t="-47182" b="-5116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425375" y="9133595"/>
            <a:ext cx="1796205" cy="1098549"/>
          </a:xfrm>
          <a:custGeom>
            <a:avLst/>
            <a:gdLst/>
            <a:ahLst/>
            <a:cxnLst/>
            <a:rect l="l" t="t" r="r" b="b"/>
            <a:pathLst>
              <a:path w="1796205" h="1098549">
                <a:moveTo>
                  <a:pt x="0" y="0"/>
                </a:moveTo>
                <a:lnTo>
                  <a:pt x="1796205" y="0"/>
                </a:lnTo>
                <a:lnTo>
                  <a:pt x="1796205" y="1098549"/>
                </a:lnTo>
                <a:lnTo>
                  <a:pt x="0" y="10985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6837" y="9258300"/>
            <a:ext cx="1867335" cy="844191"/>
          </a:xfrm>
          <a:custGeom>
            <a:avLst/>
            <a:gdLst/>
            <a:ahLst/>
            <a:cxnLst/>
            <a:rect l="l" t="t" r="r" b="b"/>
            <a:pathLst>
              <a:path w="1867335" h="844191">
                <a:moveTo>
                  <a:pt x="0" y="0"/>
                </a:moveTo>
                <a:lnTo>
                  <a:pt x="1867335" y="0"/>
                </a:lnTo>
                <a:lnTo>
                  <a:pt x="1867335" y="844191"/>
                </a:lnTo>
                <a:lnTo>
                  <a:pt x="0" y="8441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56838" y="3381418"/>
            <a:ext cx="14345162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7200" dirty="0" err="1">
                <a:solidFill>
                  <a:srgbClr val="FFFFFF"/>
                </a:solidFill>
                <a:latin typeface="Open Sans Bold"/>
              </a:rPr>
              <a:t>Навигаторы</a:t>
            </a:r>
            <a:r>
              <a:rPr lang="en-US" sz="72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7200" dirty="0" err="1" smtClean="0">
                <a:solidFill>
                  <a:srgbClr val="FFFFFF"/>
                </a:solidFill>
                <a:latin typeface="Open Sans Bold"/>
              </a:rPr>
              <a:t>детства</a:t>
            </a:r>
            <a:endParaRPr lang="en-US" sz="7200" dirty="0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7000"/>
              </a:lnSpc>
            </a:pPr>
            <a:endParaRPr lang="ru-RU" sz="7200" dirty="0" smtClean="0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7000"/>
              </a:lnSpc>
            </a:pPr>
            <a:r>
              <a:rPr lang="ru-RU" sz="7200" dirty="0" smtClean="0">
                <a:solidFill>
                  <a:srgbClr val="FFFFFF"/>
                </a:solidFill>
                <a:latin typeface="Open Sans Bold"/>
              </a:rPr>
              <a:t>Деятельность отряда Юных инспекторов движения</a:t>
            </a:r>
            <a:endParaRPr lang="en-US" sz="7200" dirty="0">
              <a:solidFill>
                <a:srgbClr val="FFFFFF"/>
              </a:solidFill>
              <a:latin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02470" y="-426542"/>
            <a:ext cx="19090470" cy="4737407"/>
          </a:xfrm>
          <a:custGeom>
            <a:avLst/>
            <a:gdLst/>
            <a:ahLst/>
            <a:cxnLst/>
            <a:rect l="l" t="t" r="r" b="b"/>
            <a:pathLst>
              <a:path w="19090470" h="4737407">
                <a:moveTo>
                  <a:pt x="0" y="0"/>
                </a:moveTo>
                <a:lnTo>
                  <a:pt x="19090470" y="0"/>
                </a:lnTo>
                <a:lnTo>
                  <a:pt x="19090470" y="4737407"/>
                </a:lnTo>
                <a:lnTo>
                  <a:pt x="0" y="47374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8190897"/>
            <a:ext cx="12612359" cy="5128256"/>
          </a:xfrm>
          <a:custGeom>
            <a:avLst/>
            <a:gdLst/>
            <a:ahLst/>
            <a:cxnLst/>
            <a:rect l="l" t="t" r="r" b="b"/>
            <a:pathLst>
              <a:path w="12612359" h="5128256">
                <a:moveTo>
                  <a:pt x="0" y="0"/>
                </a:moveTo>
                <a:lnTo>
                  <a:pt x="12612359" y="0"/>
                </a:lnTo>
                <a:lnTo>
                  <a:pt x="12612359" y="5128255"/>
                </a:lnTo>
                <a:lnTo>
                  <a:pt x="0" y="51282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401" b="-1340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24172" y="9117695"/>
            <a:ext cx="1274235" cy="1024928"/>
          </a:xfrm>
          <a:custGeom>
            <a:avLst/>
            <a:gdLst/>
            <a:ahLst/>
            <a:cxnLst/>
            <a:rect l="l" t="t" r="r" b="b"/>
            <a:pathLst>
              <a:path w="1274235" h="1024928">
                <a:moveTo>
                  <a:pt x="0" y="0"/>
                </a:moveTo>
                <a:lnTo>
                  <a:pt x="1274235" y="0"/>
                </a:lnTo>
                <a:lnTo>
                  <a:pt x="1274235" y="1024928"/>
                </a:lnTo>
                <a:lnTo>
                  <a:pt x="0" y="10249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0395" t="-17169" r="-20412" b="-1727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9308" y="9101795"/>
            <a:ext cx="1385645" cy="1056729"/>
          </a:xfrm>
          <a:custGeom>
            <a:avLst/>
            <a:gdLst/>
            <a:ahLst/>
            <a:cxnLst/>
            <a:rect l="l" t="t" r="r" b="b"/>
            <a:pathLst>
              <a:path w="1385645" h="1056729">
                <a:moveTo>
                  <a:pt x="0" y="0"/>
                </a:moveTo>
                <a:lnTo>
                  <a:pt x="1385645" y="0"/>
                </a:lnTo>
                <a:lnTo>
                  <a:pt x="1385645" y="1056729"/>
                </a:lnTo>
                <a:lnTo>
                  <a:pt x="0" y="10567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798407" y="9210717"/>
            <a:ext cx="1921214" cy="891774"/>
          </a:xfrm>
          <a:custGeom>
            <a:avLst/>
            <a:gdLst/>
            <a:ahLst/>
            <a:cxnLst/>
            <a:rect l="l" t="t" r="r" b="b"/>
            <a:pathLst>
              <a:path w="1921214" h="891774">
                <a:moveTo>
                  <a:pt x="0" y="0"/>
                </a:moveTo>
                <a:lnTo>
                  <a:pt x="1921214" y="0"/>
                </a:lnTo>
                <a:lnTo>
                  <a:pt x="1921214" y="891774"/>
                </a:lnTo>
                <a:lnTo>
                  <a:pt x="0" y="8917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9525" t="-47182" b="-511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425375" y="9133595"/>
            <a:ext cx="1796205" cy="1098549"/>
          </a:xfrm>
          <a:custGeom>
            <a:avLst/>
            <a:gdLst/>
            <a:ahLst/>
            <a:cxnLst/>
            <a:rect l="l" t="t" r="r" b="b"/>
            <a:pathLst>
              <a:path w="1796205" h="1098549">
                <a:moveTo>
                  <a:pt x="0" y="0"/>
                </a:moveTo>
                <a:lnTo>
                  <a:pt x="1796205" y="0"/>
                </a:lnTo>
                <a:lnTo>
                  <a:pt x="1796205" y="1098549"/>
                </a:lnTo>
                <a:lnTo>
                  <a:pt x="0" y="10985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56837" y="9258300"/>
            <a:ext cx="1867335" cy="844191"/>
          </a:xfrm>
          <a:custGeom>
            <a:avLst/>
            <a:gdLst/>
            <a:ahLst/>
            <a:cxnLst/>
            <a:rect l="l" t="t" r="r" b="b"/>
            <a:pathLst>
              <a:path w="1867335" h="844191">
                <a:moveTo>
                  <a:pt x="0" y="0"/>
                </a:moveTo>
                <a:lnTo>
                  <a:pt x="1867335" y="0"/>
                </a:lnTo>
                <a:lnTo>
                  <a:pt x="1867335" y="844191"/>
                </a:lnTo>
                <a:lnTo>
                  <a:pt x="0" y="8441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1143000" y="1562100"/>
            <a:ext cx="1676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Создание отряда ЮИД в </a:t>
            </a:r>
            <a:r>
              <a:rPr lang="ru-RU" sz="4800" b="1" dirty="0" smtClean="0"/>
              <a:t>школе</a:t>
            </a:r>
          </a:p>
          <a:p>
            <a:pPr algn="ctr"/>
            <a:endParaRPr lang="ru-RU" sz="4400" b="1" dirty="0"/>
          </a:p>
          <a:p>
            <a:pPr marL="342900" indent="-342900">
              <a:buFont typeface="+mj-lt"/>
              <a:buAutoNum type="arabicPeriod"/>
            </a:pPr>
            <a:r>
              <a:rPr lang="ru-RU" sz="4400" dirty="0" smtClean="0"/>
              <a:t> Решение директора, предложение педагога или инициирование создание отряда ЮИД обучающимися</a:t>
            </a:r>
            <a:endParaRPr lang="ru-RU" sz="4400" dirty="0"/>
          </a:p>
          <a:p>
            <a:pPr marL="342900" indent="-342900">
              <a:buFont typeface="+mj-lt"/>
              <a:buAutoNum type="arabicPeriod"/>
            </a:pPr>
            <a:r>
              <a:rPr lang="ru-RU" sz="4400" dirty="0" smtClean="0"/>
              <a:t> Подбор </a:t>
            </a:r>
            <a:r>
              <a:rPr lang="ru-RU" sz="4400" dirty="0"/>
              <a:t>кандидата на должность руководителя отряда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400" dirty="0" smtClean="0"/>
              <a:t> Приказ </a:t>
            </a:r>
            <a:r>
              <a:rPr lang="ru-RU" sz="4400" dirty="0"/>
              <a:t>директора о создании отряда </a:t>
            </a:r>
            <a:r>
              <a:rPr lang="ru-RU" sz="4400" dirty="0" smtClean="0"/>
              <a:t>ЮИД и приложение со списком отряда</a:t>
            </a:r>
            <a:endParaRPr lang="ru-RU" sz="4400" dirty="0"/>
          </a:p>
          <a:p>
            <a:pPr marL="342900" indent="-342900">
              <a:buFont typeface="+mj-lt"/>
              <a:buAutoNum type="arabicPeriod"/>
            </a:pPr>
            <a:r>
              <a:rPr lang="ru-RU" sz="4400" dirty="0" smtClean="0"/>
              <a:t> Должностные </a:t>
            </a:r>
            <a:r>
              <a:rPr lang="ru-RU" sz="4400" dirty="0"/>
              <a:t>обязанности, положение о деятельности работы и план работы отряда ЮИД утверждается приказом </a:t>
            </a:r>
            <a:r>
              <a:rPr lang="ru-RU" sz="4400" dirty="0" smtClean="0"/>
              <a:t>директора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400" dirty="0" smtClean="0"/>
              <a:t>Посвящение в </a:t>
            </a:r>
            <a:r>
              <a:rPr lang="ru-RU" sz="4400" dirty="0" err="1" smtClean="0"/>
              <a:t>ЮИДовцы</a:t>
            </a:r>
            <a:r>
              <a:rPr lang="ru-RU" sz="4400" dirty="0" smtClean="0"/>
              <a:t> возможно с отделом пропаганды ГИБДД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4432567"/>
            <a:ext cx="17259300" cy="5854433"/>
          </a:xfrm>
          <a:custGeom>
            <a:avLst/>
            <a:gdLst/>
            <a:ahLst/>
            <a:cxnLst/>
            <a:rect l="l" t="t" r="r" b="b"/>
            <a:pathLst>
              <a:path w="17259300" h="5854433">
                <a:moveTo>
                  <a:pt x="0" y="0"/>
                </a:moveTo>
                <a:lnTo>
                  <a:pt x="17259300" y="0"/>
                </a:lnTo>
                <a:lnTo>
                  <a:pt x="17259300" y="5854433"/>
                </a:lnTo>
                <a:lnTo>
                  <a:pt x="0" y="58544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0" y="-222066"/>
            <a:ext cx="16194627" cy="3367133"/>
          </a:xfrm>
          <a:custGeom>
            <a:avLst/>
            <a:gdLst/>
            <a:ahLst/>
            <a:cxnLst/>
            <a:rect l="l" t="t" r="r" b="b"/>
            <a:pathLst>
              <a:path w="16194627" h="3367133">
                <a:moveTo>
                  <a:pt x="16194627" y="0"/>
                </a:moveTo>
                <a:lnTo>
                  <a:pt x="0" y="0"/>
                </a:lnTo>
                <a:lnTo>
                  <a:pt x="0" y="3367133"/>
                </a:lnTo>
                <a:lnTo>
                  <a:pt x="16194627" y="3367133"/>
                </a:lnTo>
                <a:lnTo>
                  <a:pt x="16194627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24172" y="9117695"/>
            <a:ext cx="1274235" cy="1024928"/>
          </a:xfrm>
          <a:custGeom>
            <a:avLst/>
            <a:gdLst/>
            <a:ahLst/>
            <a:cxnLst/>
            <a:rect l="l" t="t" r="r" b="b"/>
            <a:pathLst>
              <a:path w="1274235" h="1024928">
                <a:moveTo>
                  <a:pt x="0" y="0"/>
                </a:moveTo>
                <a:lnTo>
                  <a:pt x="1274235" y="0"/>
                </a:lnTo>
                <a:lnTo>
                  <a:pt x="1274235" y="1024928"/>
                </a:lnTo>
                <a:lnTo>
                  <a:pt x="0" y="10249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0395" t="-17169" r="-20412" b="-1727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9308" y="9101795"/>
            <a:ext cx="1385645" cy="1056729"/>
          </a:xfrm>
          <a:custGeom>
            <a:avLst/>
            <a:gdLst/>
            <a:ahLst/>
            <a:cxnLst/>
            <a:rect l="l" t="t" r="r" b="b"/>
            <a:pathLst>
              <a:path w="1385645" h="1056729">
                <a:moveTo>
                  <a:pt x="0" y="0"/>
                </a:moveTo>
                <a:lnTo>
                  <a:pt x="1385645" y="0"/>
                </a:lnTo>
                <a:lnTo>
                  <a:pt x="1385645" y="1056729"/>
                </a:lnTo>
                <a:lnTo>
                  <a:pt x="0" y="10567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798407" y="9210717"/>
            <a:ext cx="1921214" cy="891774"/>
          </a:xfrm>
          <a:custGeom>
            <a:avLst/>
            <a:gdLst/>
            <a:ahLst/>
            <a:cxnLst/>
            <a:rect l="l" t="t" r="r" b="b"/>
            <a:pathLst>
              <a:path w="1921214" h="891774">
                <a:moveTo>
                  <a:pt x="0" y="0"/>
                </a:moveTo>
                <a:lnTo>
                  <a:pt x="1921214" y="0"/>
                </a:lnTo>
                <a:lnTo>
                  <a:pt x="1921214" y="891774"/>
                </a:lnTo>
                <a:lnTo>
                  <a:pt x="0" y="8917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9525" t="-47182" b="-511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425375" y="9133595"/>
            <a:ext cx="1796205" cy="1098549"/>
          </a:xfrm>
          <a:custGeom>
            <a:avLst/>
            <a:gdLst/>
            <a:ahLst/>
            <a:cxnLst/>
            <a:rect l="l" t="t" r="r" b="b"/>
            <a:pathLst>
              <a:path w="1796205" h="1098549">
                <a:moveTo>
                  <a:pt x="0" y="0"/>
                </a:moveTo>
                <a:lnTo>
                  <a:pt x="1796205" y="0"/>
                </a:lnTo>
                <a:lnTo>
                  <a:pt x="1796205" y="1098549"/>
                </a:lnTo>
                <a:lnTo>
                  <a:pt x="0" y="10985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56837" y="9258300"/>
            <a:ext cx="1867335" cy="844191"/>
          </a:xfrm>
          <a:custGeom>
            <a:avLst/>
            <a:gdLst/>
            <a:ahLst/>
            <a:cxnLst/>
            <a:rect l="l" t="t" r="r" b="b"/>
            <a:pathLst>
              <a:path w="1867335" h="844191">
                <a:moveTo>
                  <a:pt x="0" y="0"/>
                </a:moveTo>
                <a:lnTo>
                  <a:pt x="1867335" y="0"/>
                </a:lnTo>
                <a:lnTo>
                  <a:pt x="1867335" y="844191"/>
                </a:lnTo>
                <a:lnTo>
                  <a:pt x="0" y="8441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656837" y="647700"/>
            <a:ext cx="14726163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Специфика работы с отрядом ЮИД</a:t>
            </a:r>
          </a:p>
          <a:p>
            <a:pPr algn="ctr"/>
            <a:endParaRPr lang="ru-RU" sz="4800" b="1" dirty="0" smtClean="0"/>
          </a:p>
          <a:p>
            <a:pPr marL="914400" indent="-914400" algn="just">
              <a:buFont typeface="+mj-lt"/>
              <a:buAutoNum type="arabicPeriod"/>
            </a:pPr>
            <a:r>
              <a:rPr lang="ru-RU" sz="4000" dirty="0" smtClean="0"/>
              <a:t>Состоит из  разновозрастной группы учащихся, активных и заинтересованных.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ru-RU" sz="4000" dirty="0" smtClean="0"/>
              <a:t>Проведение обучающих занятий педагогом, затем профилактических с участием детей, в более старшем возрасте- самими детьми.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ru-RU" sz="4000" dirty="0" smtClean="0"/>
              <a:t>Согласно плана работы проводится 1-2 мероприятия в месяц.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ru-RU" sz="4000" dirty="0" smtClean="0"/>
              <a:t>Участие в мероприятиях и конкурсах по профилю </a:t>
            </a:r>
            <a:r>
              <a:rPr lang="ru-RU" sz="4000" dirty="0"/>
              <a:t>(</a:t>
            </a:r>
            <a:r>
              <a:rPr lang="ru-RU" sz="4000" dirty="0" smtClean="0"/>
              <a:t>многие конкурсы доступны только членам отрядов ЮИД).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ru-RU" sz="4000" dirty="0" smtClean="0"/>
              <a:t>Приветствуется наличие утверждённой формы.</a:t>
            </a:r>
          </a:p>
          <a:p>
            <a:pPr marL="914400" indent="-914400" algn="just">
              <a:buFont typeface="+mj-lt"/>
              <a:buAutoNum type="arabicPeriod"/>
            </a:pP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3086100"/>
            <a:ext cx="18288000" cy="8166128"/>
          </a:xfrm>
          <a:custGeom>
            <a:avLst/>
            <a:gdLst/>
            <a:ahLst/>
            <a:cxnLst/>
            <a:rect l="l" t="t" r="r" b="b"/>
            <a:pathLst>
              <a:path w="18288000" h="8018542">
                <a:moveTo>
                  <a:pt x="0" y="0"/>
                </a:moveTo>
                <a:lnTo>
                  <a:pt x="18288000" y="0"/>
                </a:lnTo>
                <a:lnTo>
                  <a:pt x="18288000" y="8018543"/>
                </a:lnTo>
                <a:lnTo>
                  <a:pt x="0" y="80185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69" t="-14572" b="-768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524172" y="9117695"/>
            <a:ext cx="1274235" cy="1024928"/>
          </a:xfrm>
          <a:custGeom>
            <a:avLst/>
            <a:gdLst/>
            <a:ahLst/>
            <a:cxnLst/>
            <a:rect l="l" t="t" r="r" b="b"/>
            <a:pathLst>
              <a:path w="1274235" h="1024928">
                <a:moveTo>
                  <a:pt x="0" y="0"/>
                </a:moveTo>
                <a:lnTo>
                  <a:pt x="1274235" y="0"/>
                </a:lnTo>
                <a:lnTo>
                  <a:pt x="1274235" y="1024928"/>
                </a:lnTo>
                <a:lnTo>
                  <a:pt x="0" y="10249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395" t="-17169" r="-20412" b="-1727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9308" y="9101795"/>
            <a:ext cx="1385645" cy="1056729"/>
          </a:xfrm>
          <a:custGeom>
            <a:avLst/>
            <a:gdLst/>
            <a:ahLst/>
            <a:cxnLst/>
            <a:rect l="l" t="t" r="r" b="b"/>
            <a:pathLst>
              <a:path w="1385645" h="1056729">
                <a:moveTo>
                  <a:pt x="0" y="0"/>
                </a:moveTo>
                <a:lnTo>
                  <a:pt x="1385645" y="0"/>
                </a:lnTo>
                <a:lnTo>
                  <a:pt x="1385645" y="1056729"/>
                </a:lnTo>
                <a:lnTo>
                  <a:pt x="0" y="10567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98407" y="9210717"/>
            <a:ext cx="1921214" cy="891774"/>
          </a:xfrm>
          <a:custGeom>
            <a:avLst/>
            <a:gdLst/>
            <a:ahLst/>
            <a:cxnLst/>
            <a:rect l="l" t="t" r="r" b="b"/>
            <a:pathLst>
              <a:path w="1921214" h="891774">
                <a:moveTo>
                  <a:pt x="0" y="0"/>
                </a:moveTo>
                <a:lnTo>
                  <a:pt x="1921214" y="0"/>
                </a:lnTo>
                <a:lnTo>
                  <a:pt x="1921214" y="891774"/>
                </a:lnTo>
                <a:lnTo>
                  <a:pt x="0" y="8917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525" t="-47182" b="-5116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425375" y="9133595"/>
            <a:ext cx="1796205" cy="1098549"/>
          </a:xfrm>
          <a:custGeom>
            <a:avLst/>
            <a:gdLst/>
            <a:ahLst/>
            <a:cxnLst/>
            <a:rect l="l" t="t" r="r" b="b"/>
            <a:pathLst>
              <a:path w="1796205" h="1098549">
                <a:moveTo>
                  <a:pt x="0" y="0"/>
                </a:moveTo>
                <a:lnTo>
                  <a:pt x="1796205" y="0"/>
                </a:lnTo>
                <a:lnTo>
                  <a:pt x="1796205" y="1098549"/>
                </a:lnTo>
                <a:lnTo>
                  <a:pt x="0" y="10985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6837" y="9258300"/>
            <a:ext cx="1867335" cy="844191"/>
          </a:xfrm>
          <a:custGeom>
            <a:avLst/>
            <a:gdLst/>
            <a:ahLst/>
            <a:cxnLst/>
            <a:rect l="l" t="t" r="r" b="b"/>
            <a:pathLst>
              <a:path w="1867335" h="844191">
                <a:moveTo>
                  <a:pt x="0" y="0"/>
                </a:moveTo>
                <a:lnTo>
                  <a:pt x="1867335" y="0"/>
                </a:lnTo>
                <a:lnTo>
                  <a:pt x="1867335" y="844191"/>
                </a:lnTo>
                <a:lnTo>
                  <a:pt x="0" y="8441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990600" y="1028700"/>
            <a:ext cx="1668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Структура отряда ЮИД:</a:t>
            </a:r>
          </a:p>
          <a:p>
            <a:pPr algn="ctr"/>
            <a:endParaRPr lang="ru-RU" sz="4800" b="1" dirty="0"/>
          </a:p>
          <a:p>
            <a:pPr algn="ctr"/>
            <a:endParaRPr lang="ru-RU" sz="4800" b="1" dirty="0" smtClean="0"/>
          </a:p>
          <a:p>
            <a:pPr algn="ctr"/>
            <a:endParaRPr lang="ru-RU" sz="4800" dirty="0" smtClean="0"/>
          </a:p>
          <a:p>
            <a:pPr marL="914400" indent="-914400" algn="just">
              <a:buFont typeface="+mj-lt"/>
              <a:buAutoNum type="arabicPeriod"/>
            </a:pPr>
            <a:endParaRPr lang="ru-RU" sz="2800" dirty="0" smtClean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77910642"/>
              </p:ext>
            </p:extLst>
          </p:nvPr>
        </p:nvGraphicFramePr>
        <p:xfrm>
          <a:off x="1219200" y="2171700"/>
          <a:ext cx="15697200" cy="703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0599" cy="10287000"/>
          </a:xfrm>
          <a:custGeom>
            <a:avLst/>
            <a:gdLst/>
            <a:ahLst/>
            <a:cxnLst/>
            <a:rect l="l" t="t" r="r" b="b"/>
            <a:pathLst>
              <a:path w="18280599" h="10287000">
                <a:moveTo>
                  <a:pt x="0" y="0"/>
                </a:moveTo>
                <a:lnTo>
                  <a:pt x="18280599" y="0"/>
                </a:lnTo>
                <a:lnTo>
                  <a:pt x="182805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3" r="-2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67983" y="-1072682"/>
            <a:ext cx="10991136" cy="11728203"/>
          </a:xfrm>
          <a:custGeom>
            <a:avLst/>
            <a:gdLst/>
            <a:ahLst/>
            <a:cxnLst/>
            <a:rect l="l" t="t" r="r" b="b"/>
            <a:pathLst>
              <a:path w="10991136" h="11728203">
                <a:moveTo>
                  <a:pt x="0" y="0"/>
                </a:moveTo>
                <a:lnTo>
                  <a:pt x="10991136" y="0"/>
                </a:lnTo>
                <a:lnTo>
                  <a:pt x="10991136" y="11728203"/>
                </a:lnTo>
                <a:lnTo>
                  <a:pt x="0" y="11728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80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26542" y="6669827"/>
            <a:ext cx="5272966" cy="6035323"/>
          </a:xfrm>
          <a:custGeom>
            <a:avLst/>
            <a:gdLst/>
            <a:ahLst/>
            <a:cxnLst/>
            <a:rect l="l" t="t" r="r" b="b"/>
            <a:pathLst>
              <a:path w="5272966" h="6035323">
                <a:moveTo>
                  <a:pt x="0" y="0"/>
                </a:moveTo>
                <a:lnTo>
                  <a:pt x="5272966" y="0"/>
                </a:lnTo>
                <a:lnTo>
                  <a:pt x="5272966" y="6035323"/>
                </a:lnTo>
                <a:lnTo>
                  <a:pt x="0" y="60353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9981" r="-184335" b="-23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24172" y="9117695"/>
            <a:ext cx="1274235" cy="1024928"/>
          </a:xfrm>
          <a:custGeom>
            <a:avLst/>
            <a:gdLst/>
            <a:ahLst/>
            <a:cxnLst/>
            <a:rect l="l" t="t" r="r" b="b"/>
            <a:pathLst>
              <a:path w="1274235" h="1024928">
                <a:moveTo>
                  <a:pt x="0" y="0"/>
                </a:moveTo>
                <a:lnTo>
                  <a:pt x="1274235" y="0"/>
                </a:lnTo>
                <a:lnTo>
                  <a:pt x="1274235" y="1024928"/>
                </a:lnTo>
                <a:lnTo>
                  <a:pt x="0" y="10249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395" t="-17169" r="-20412" b="-1727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9308" y="9101795"/>
            <a:ext cx="1385645" cy="1056729"/>
          </a:xfrm>
          <a:custGeom>
            <a:avLst/>
            <a:gdLst/>
            <a:ahLst/>
            <a:cxnLst/>
            <a:rect l="l" t="t" r="r" b="b"/>
            <a:pathLst>
              <a:path w="1385645" h="1056729">
                <a:moveTo>
                  <a:pt x="0" y="0"/>
                </a:moveTo>
                <a:lnTo>
                  <a:pt x="1385645" y="0"/>
                </a:lnTo>
                <a:lnTo>
                  <a:pt x="1385645" y="1056729"/>
                </a:lnTo>
                <a:lnTo>
                  <a:pt x="0" y="10567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798407" y="9210717"/>
            <a:ext cx="1921214" cy="891774"/>
          </a:xfrm>
          <a:custGeom>
            <a:avLst/>
            <a:gdLst/>
            <a:ahLst/>
            <a:cxnLst/>
            <a:rect l="l" t="t" r="r" b="b"/>
            <a:pathLst>
              <a:path w="1921214" h="891774">
                <a:moveTo>
                  <a:pt x="0" y="0"/>
                </a:moveTo>
                <a:lnTo>
                  <a:pt x="1921214" y="0"/>
                </a:lnTo>
                <a:lnTo>
                  <a:pt x="1921214" y="891774"/>
                </a:lnTo>
                <a:lnTo>
                  <a:pt x="0" y="8917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525" t="-47182" b="-511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425375" y="9133595"/>
            <a:ext cx="1796205" cy="1098549"/>
          </a:xfrm>
          <a:custGeom>
            <a:avLst/>
            <a:gdLst/>
            <a:ahLst/>
            <a:cxnLst/>
            <a:rect l="l" t="t" r="r" b="b"/>
            <a:pathLst>
              <a:path w="1796205" h="1098549">
                <a:moveTo>
                  <a:pt x="0" y="0"/>
                </a:moveTo>
                <a:lnTo>
                  <a:pt x="1796205" y="0"/>
                </a:lnTo>
                <a:lnTo>
                  <a:pt x="1796205" y="1098549"/>
                </a:lnTo>
                <a:lnTo>
                  <a:pt x="0" y="10985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56837" y="9258300"/>
            <a:ext cx="1867335" cy="844191"/>
          </a:xfrm>
          <a:custGeom>
            <a:avLst/>
            <a:gdLst/>
            <a:ahLst/>
            <a:cxnLst/>
            <a:rect l="l" t="t" r="r" b="b"/>
            <a:pathLst>
              <a:path w="1867335" h="844191">
                <a:moveTo>
                  <a:pt x="0" y="0"/>
                </a:moveTo>
                <a:lnTo>
                  <a:pt x="1867335" y="0"/>
                </a:lnTo>
                <a:lnTo>
                  <a:pt x="1867335" y="844191"/>
                </a:lnTo>
                <a:lnTo>
                  <a:pt x="0" y="8441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Прямоугольник 9"/>
          <p:cNvSpPr/>
          <p:nvPr/>
        </p:nvSpPr>
        <p:spPr>
          <a:xfrm>
            <a:off x="1656837" y="4681835"/>
            <a:ext cx="1434516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smtClean="0">
                <a:solidFill>
                  <a:srgbClr val="0070C0"/>
                </a:solidFill>
                <a:latin typeface="Arial" panose="020B0604020202020204" pitchFamily="34" charset="0"/>
                <a:hlinkClick r:id="rId9"/>
              </a:rPr>
              <a:t>Диск</a:t>
            </a:r>
          </a:p>
          <a:p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hlinkClick r:id="rId9"/>
              </a:rPr>
              <a:t>https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hlinkClick r:id="rId9"/>
              </a:rPr>
              <a:t>://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hlinkClick r:id="rId9"/>
              </a:rPr>
              <a:t>drive.google.com/drive/folders/1w7_U1t4dH5qcVIlRob62_l4Gja3-mn9T?usp=sharing</a:t>
            </a:r>
            <a:endParaRPr lang="ru-RU" sz="44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ru-RU" sz="4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</a:rPr>
              <a:t>Почта: 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</a:rPr>
              <a:t>kanani1978@mail.ru</a:t>
            </a:r>
            <a:endParaRPr lang="ru-RU" sz="44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sz="4400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C2D2E"/>
                </a:solidFill>
                <a:latin typeface="Arial" panose="020B0604020202020204" pitchFamily="34" charset="0"/>
              </a:rPr>
              <a:t> </a:t>
            </a:r>
            <a:endParaRPr lang="en-US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940" y="1485900"/>
            <a:ext cx="12877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Методические материалы и конспекты занятий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91165"/>
          </a:xfrm>
          <a:custGeom>
            <a:avLst/>
            <a:gdLst/>
            <a:ahLst/>
            <a:cxnLst/>
            <a:rect l="l" t="t" r="r" b="b"/>
            <a:pathLst>
              <a:path w="18288000" h="10291165">
                <a:moveTo>
                  <a:pt x="0" y="0"/>
                </a:moveTo>
                <a:lnTo>
                  <a:pt x="18288000" y="0"/>
                </a:lnTo>
                <a:lnTo>
                  <a:pt x="18288000" y="10291165"/>
                </a:lnTo>
                <a:lnTo>
                  <a:pt x="0" y="10291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3" r="-2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17750" y="3392177"/>
            <a:ext cx="3506810" cy="3506810"/>
          </a:xfrm>
          <a:custGeom>
            <a:avLst/>
            <a:gdLst/>
            <a:ahLst/>
            <a:cxnLst/>
            <a:rect l="l" t="t" r="r" b="b"/>
            <a:pathLst>
              <a:path w="3506810" h="3506810">
                <a:moveTo>
                  <a:pt x="0" y="0"/>
                </a:moveTo>
                <a:lnTo>
                  <a:pt x="3506810" y="0"/>
                </a:lnTo>
                <a:lnTo>
                  <a:pt x="3506810" y="3506811"/>
                </a:lnTo>
                <a:lnTo>
                  <a:pt x="0" y="35068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811098" y="3392177"/>
            <a:ext cx="3506810" cy="3506810"/>
          </a:xfrm>
          <a:custGeom>
            <a:avLst/>
            <a:gdLst/>
            <a:ahLst/>
            <a:cxnLst/>
            <a:rect l="l" t="t" r="r" b="b"/>
            <a:pathLst>
              <a:path w="3506810" h="3506810">
                <a:moveTo>
                  <a:pt x="0" y="0"/>
                </a:moveTo>
                <a:lnTo>
                  <a:pt x="3506810" y="0"/>
                </a:lnTo>
                <a:lnTo>
                  <a:pt x="3506810" y="3506811"/>
                </a:lnTo>
                <a:lnTo>
                  <a:pt x="0" y="35068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30197" y="-1146332"/>
            <a:ext cx="18818197" cy="12153122"/>
          </a:xfrm>
          <a:custGeom>
            <a:avLst/>
            <a:gdLst/>
            <a:ahLst/>
            <a:cxnLst/>
            <a:rect l="l" t="t" r="r" b="b"/>
            <a:pathLst>
              <a:path w="18818197" h="12153122">
                <a:moveTo>
                  <a:pt x="0" y="0"/>
                </a:moveTo>
                <a:lnTo>
                  <a:pt x="18818197" y="0"/>
                </a:lnTo>
                <a:lnTo>
                  <a:pt x="18818197" y="12153122"/>
                </a:lnTo>
                <a:lnTo>
                  <a:pt x="0" y="121531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743" b="-38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524172" y="9117695"/>
            <a:ext cx="1274235" cy="1024928"/>
          </a:xfrm>
          <a:custGeom>
            <a:avLst/>
            <a:gdLst/>
            <a:ahLst/>
            <a:cxnLst/>
            <a:rect l="l" t="t" r="r" b="b"/>
            <a:pathLst>
              <a:path w="1274235" h="1024928">
                <a:moveTo>
                  <a:pt x="0" y="0"/>
                </a:moveTo>
                <a:lnTo>
                  <a:pt x="1274235" y="0"/>
                </a:lnTo>
                <a:lnTo>
                  <a:pt x="1274235" y="1024928"/>
                </a:lnTo>
                <a:lnTo>
                  <a:pt x="0" y="10249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395" t="-17169" r="-20412" b="-1727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9308" y="9101795"/>
            <a:ext cx="1385645" cy="1056729"/>
          </a:xfrm>
          <a:custGeom>
            <a:avLst/>
            <a:gdLst/>
            <a:ahLst/>
            <a:cxnLst/>
            <a:rect l="l" t="t" r="r" b="b"/>
            <a:pathLst>
              <a:path w="1385645" h="1056729">
                <a:moveTo>
                  <a:pt x="0" y="0"/>
                </a:moveTo>
                <a:lnTo>
                  <a:pt x="1385645" y="0"/>
                </a:lnTo>
                <a:lnTo>
                  <a:pt x="1385645" y="1056729"/>
                </a:lnTo>
                <a:lnTo>
                  <a:pt x="0" y="10567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98407" y="9210717"/>
            <a:ext cx="1921214" cy="891774"/>
          </a:xfrm>
          <a:custGeom>
            <a:avLst/>
            <a:gdLst/>
            <a:ahLst/>
            <a:cxnLst/>
            <a:rect l="l" t="t" r="r" b="b"/>
            <a:pathLst>
              <a:path w="1921214" h="891774">
                <a:moveTo>
                  <a:pt x="0" y="0"/>
                </a:moveTo>
                <a:lnTo>
                  <a:pt x="1921214" y="0"/>
                </a:lnTo>
                <a:lnTo>
                  <a:pt x="1921214" y="891774"/>
                </a:lnTo>
                <a:lnTo>
                  <a:pt x="0" y="8917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525" t="-47182" b="-5116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425375" y="9133595"/>
            <a:ext cx="1796205" cy="1098549"/>
          </a:xfrm>
          <a:custGeom>
            <a:avLst/>
            <a:gdLst/>
            <a:ahLst/>
            <a:cxnLst/>
            <a:rect l="l" t="t" r="r" b="b"/>
            <a:pathLst>
              <a:path w="1796205" h="1098549">
                <a:moveTo>
                  <a:pt x="0" y="0"/>
                </a:moveTo>
                <a:lnTo>
                  <a:pt x="1796205" y="0"/>
                </a:lnTo>
                <a:lnTo>
                  <a:pt x="1796205" y="1098549"/>
                </a:lnTo>
                <a:lnTo>
                  <a:pt x="0" y="10985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6837" y="9258300"/>
            <a:ext cx="1867335" cy="844191"/>
          </a:xfrm>
          <a:custGeom>
            <a:avLst/>
            <a:gdLst/>
            <a:ahLst/>
            <a:cxnLst/>
            <a:rect l="l" t="t" r="r" b="b"/>
            <a:pathLst>
              <a:path w="1867335" h="844191">
                <a:moveTo>
                  <a:pt x="0" y="0"/>
                </a:moveTo>
                <a:lnTo>
                  <a:pt x="1867335" y="0"/>
                </a:lnTo>
                <a:lnTo>
                  <a:pt x="1867335" y="844191"/>
                </a:lnTo>
                <a:lnTo>
                  <a:pt x="0" y="8441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3810000" y="3535234"/>
            <a:ext cx="1066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 smtClean="0"/>
              <a:t>Спасибо за внимание</a:t>
            </a:r>
            <a:r>
              <a:rPr lang="ru-RU" sz="8000" dirty="0" smtClean="0"/>
              <a:t>!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759487" y="-1599534"/>
            <a:ext cx="25181656" cy="11886534"/>
          </a:xfrm>
          <a:custGeom>
            <a:avLst/>
            <a:gdLst/>
            <a:ahLst/>
            <a:cxnLst/>
            <a:rect l="l" t="t" r="r" b="b"/>
            <a:pathLst>
              <a:path w="25181656" h="11886534">
                <a:moveTo>
                  <a:pt x="0" y="0"/>
                </a:moveTo>
                <a:lnTo>
                  <a:pt x="25181656" y="0"/>
                </a:lnTo>
                <a:lnTo>
                  <a:pt x="25181656" y="11886534"/>
                </a:lnTo>
                <a:lnTo>
                  <a:pt x="0" y="118865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617" r="-12184" b="-3194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524172" y="9117695"/>
            <a:ext cx="1274235" cy="1024928"/>
          </a:xfrm>
          <a:custGeom>
            <a:avLst/>
            <a:gdLst/>
            <a:ahLst/>
            <a:cxnLst/>
            <a:rect l="l" t="t" r="r" b="b"/>
            <a:pathLst>
              <a:path w="1274235" h="1024928">
                <a:moveTo>
                  <a:pt x="0" y="0"/>
                </a:moveTo>
                <a:lnTo>
                  <a:pt x="1274235" y="0"/>
                </a:lnTo>
                <a:lnTo>
                  <a:pt x="1274235" y="1024928"/>
                </a:lnTo>
                <a:lnTo>
                  <a:pt x="0" y="10249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395" t="-17169" r="-20412" b="-1727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9308" y="9101795"/>
            <a:ext cx="1385645" cy="1056729"/>
          </a:xfrm>
          <a:custGeom>
            <a:avLst/>
            <a:gdLst/>
            <a:ahLst/>
            <a:cxnLst/>
            <a:rect l="l" t="t" r="r" b="b"/>
            <a:pathLst>
              <a:path w="1385645" h="1056729">
                <a:moveTo>
                  <a:pt x="0" y="0"/>
                </a:moveTo>
                <a:lnTo>
                  <a:pt x="1385645" y="0"/>
                </a:lnTo>
                <a:lnTo>
                  <a:pt x="1385645" y="1056729"/>
                </a:lnTo>
                <a:lnTo>
                  <a:pt x="0" y="10567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98407" y="9210717"/>
            <a:ext cx="1921214" cy="891774"/>
          </a:xfrm>
          <a:custGeom>
            <a:avLst/>
            <a:gdLst/>
            <a:ahLst/>
            <a:cxnLst/>
            <a:rect l="l" t="t" r="r" b="b"/>
            <a:pathLst>
              <a:path w="1921214" h="891774">
                <a:moveTo>
                  <a:pt x="0" y="0"/>
                </a:moveTo>
                <a:lnTo>
                  <a:pt x="1921214" y="0"/>
                </a:lnTo>
                <a:lnTo>
                  <a:pt x="1921214" y="891774"/>
                </a:lnTo>
                <a:lnTo>
                  <a:pt x="0" y="8917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525" t="-47182" b="-5116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425375" y="9133595"/>
            <a:ext cx="1796205" cy="1098549"/>
          </a:xfrm>
          <a:custGeom>
            <a:avLst/>
            <a:gdLst/>
            <a:ahLst/>
            <a:cxnLst/>
            <a:rect l="l" t="t" r="r" b="b"/>
            <a:pathLst>
              <a:path w="1796205" h="1098549">
                <a:moveTo>
                  <a:pt x="0" y="0"/>
                </a:moveTo>
                <a:lnTo>
                  <a:pt x="1796205" y="0"/>
                </a:lnTo>
                <a:lnTo>
                  <a:pt x="1796205" y="1098549"/>
                </a:lnTo>
                <a:lnTo>
                  <a:pt x="0" y="10985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6837" y="9258300"/>
            <a:ext cx="1867335" cy="844191"/>
          </a:xfrm>
          <a:custGeom>
            <a:avLst/>
            <a:gdLst/>
            <a:ahLst/>
            <a:cxnLst/>
            <a:rect l="l" t="t" r="r" b="b"/>
            <a:pathLst>
              <a:path w="1867335" h="844191">
                <a:moveTo>
                  <a:pt x="0" y="0"/>
                </a:moveTo>
                <a:lnTo>
                  <a:pt x="1867335" y="0"/>
                </a:lnTo>
                <a:lnTo>
                  <a:pt x="1867335" y="844191"/>
                </a:lnTo>
                <a:lnTo>
                  <a:pt x="0" y="8441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1981200" y="1257300"/>
            <a:ext cx="1242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Катюжинская Наталия Ниязмамедовна</a:t>
            </a:r>
            <a:r>
              <a:rPr lang="ru-RU" sz="2800" dirty="0" smtClean="0"/>
              <a:t>, муниципальный координатор Регионального ресурсного центра по г. Иваново, ведущий эксперт </a:t>
            </a:r>
            <a:r>
              <a:rPr lang="ru-RU" sz="2800" dirty="0" err="1" smtClean="0"/>
              <a:t>Росдетцентра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913" y="952500"/>
            <a:ext cx="1983973" cy="297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609612795"/>
              </p:ext>
            </p:extLst>
          </p:nvPr>
        </p:nvGraphicFramePr>
        <p:xfrm>
          <a:off x="1972666" y="2247900"/>
          <a:ext cx="13267334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1838"/>
          <a:stretch/>
        </p:blipFill>
        <p:spPr>
          <a:xfrm>
            <a:off x="914400" y="109982"/>
            <a:ext cx="16154400" cy="101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85800" y="-647700"/>
            <a:ext cx="19764600" cy="13711999"/>
          </a:xfrm>
          <a:custGeom>
            <a:avLst/>
            <a:gdLst/>
            <a:ahLst/>
            <a:cxnLst/>
            <a:rect l="l" t="t" r="r" b="b"/>
            <a:pathLst>
              <a:path w="19764600" h="13711999">
                <a:moveTo>
                  <a:pt x="0" y="0"/>
                </a:moveTo>
                <a:lnTo>
                  <a:pt x="19764600" y="0"/>
                </a:lnTo>
                <a:lnTo>
                  <a:pt x="19764600" y="13712000"/>
                </a:lnTo>
                <a:lnTo>
                  <a:pt x="0" y="1371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524172" y="9117695"/>
            <a:ext cx="1274235" cy="1024928"/>
          </a:xfrm>
          <a:custGeom>
            <a:avLst/>
            <a:gdLst/>
            <a:ahLst/>
            <a:cxnLst/>
            <a:rect l="l" t="t" r="r" b="b"/>
            <a:pathLst>
              <a:path w="1274235" h="1024928">
                <a:moveTo>
                  <a:pt x="0" y="0"/>
                </a:moveTo>
                <a:lnTo>
                  <a:pt x="1274235" y="0"/>
                </a:lnTo>
                <a:lnTo>
                  <a:pt x="1274235" y="1024928"/>
                </a:lnTo>
                <a:lnTo>
                  <a:pt x="0" y="10249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395" t="-17169" r="-20412" b="-1727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9308" y="9101795"/>
            <a:ext cx="1385645" cy="1056729"/>
          </a:xfrm>
          <a:custGeom>
            <a:avLst/>
            <a:gdLst/>
            <a:ahLst/>
            <a:cxnLst/>
            <a:rect l="l" t="t" r="r" b="b"/>
            <a:pathLst>
              <a:path w="1385645" h="1056729">
                <a:moveTo>
                  <a:pt x="0" y="0"/>
                </a:moveTo>
                <a:lnTo>
                  <a:pt x="1385645" y="0"/>
                </a:lnTo>
                <a:lnTo>
                  <a:pt x="1385645" y="1056729"/>
                </a:lnTo>
                <a:lnTo>
                  <a:pt x="0" y="10567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98407" y="9210717"/>
            <a:ext cx="1921214" cy="891774"/>
          </a:xfrm>
          <a:custGeom>
            <a:avLst/>
            <a:gdLst/>
            <a:ahLst/>
            <a:cxnLst/>
            <a:rect l="l" t="t" r="r" b="b"/>
            <a:pathLst>
              <a:path w="1921214" h="891774">
                <a:moveTo>
                  <a:pt x="0" y="0"/>
                </a:moveTo>
                <a:lnTo>
                  <a:pt x="1921214" y="0"/>
                </a:lnTo>
                <a:lnTo>
                  <a:pt x="1921214" y="891774"/>
                </a:lnTo>
                <a:lnTo>
                  <a:pt x="0" y="8917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525" t="-47182" b="-5116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425375" y="9133595"/>
            <a:ext cx="1796205" cy="1098549"/>
          </a:xfrm>
          <a:custGeom>
            <a:avLst/>
            <a:gdLst/>
            <a:ahLst/>
            <a:cxnLst/>
            <a:rect l="l" t="t" r="r" b="b"/>
            <a:pathLst>
              <a:path w="1796205" h="1098549">
                <a:moveTo>
                  <a:pt x="0" y="0"/>
                </a:moveTo>
                <a:lnTo>
                  <a:pt x="1796205" y="0"/>
                </a:lnTo>
                <a:lnTo>
                  <a:pt x="1796205" y="1098549"/>
                </a:lnTo>
                <a:lnTo>
                  <a:pt x="0" y="10985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6837" y="9258300"/>
            <a:ext cx="1867335" cy="844191"/>
          </a:xfrm>
          <a:custGeom>
            <a:avLst/>
            <a:gdLst/>
            <a:ahLst/>
            <a:cxnLst/>
            <a:rect l="l" t="t" r="r" b="b"/>
            <a:pathLst>
              <a:path w="1867335" h="844191">
                <a:moveTo>
                  <a:pt x="0" y="0"/>
                </a:moveTo>
                <a:lnTo>
                  <a:pt x="1867335" y="0"/>
                </a:lnTo>
                <a:lnTo>
                  <a:pt x="1867335" y="844191"/>
                </a:lnTo>
                <a:lnTo>
                  <a:pt x="0" y="8441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1554953" y="1409700"/>
            <a:ext cx="13608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Потенциал создания отряда Юных инспекторов движения</a:t>
            </a:r>
            <a:endParaRPr lang="ru-RU" sz="4800" b="1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629187266"/>
              </p:ext>
            </p:extLst>
          </p:nvPr>
        </p:nvGraphicFramePr>
        <p:xfrm>
          <a:off x="3048000" y="2826840"/>
          <a:ext cx="13335000" cy="6380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95300"/>
            <a:ext cx="18288000" cy="1078582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370265" y="-803654"/>
            <a:ext cx="19028530" cy="5143500"/>
          </a:xfrm>
          <a:custGeom>
            <a:avLst/>
            <a:gdLst/>
            <a:ahLst/>
            <a:cxnLst/>
            <a:rect l="l" t="t" r="r" b="b"/>
            <a:pathLst>
              <a:path w="19028530" h="5143500">
                <a:moveTo>
                  <a:pt x="19028530" y="5143500"/>
                </a:moveTo>
                <a:lnTo>
                  <a:pt x="0" y="5143500"/>
                </a:lnTo>
                <a:lnTo>
                  <a:pt x="0" y="0"/>
                </a:lnTo>
                <a:lnTo>
                  <a:pt x="19028530" y="0"/>
                </a:lnTo>
                <a:lnTo>
                  <a:pt x="19028530" y="5143500"/>
                </a:lnTo>
                <a:close/>
              </a:path>
            </a:pathLst>
          </a:custGeom>
          <a:blipFill>
            <a:blip r:embed="rId3"/>
            <a:stretch>
              <a:fillRect l="-2710" r="-2710" b="-884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524172" y="9117695"/>
            <a:ext cx="1274235" cy="1024928"/>
          </a:xfrm>
          <a:custGeom>
            <a:avLst/>
            <a:gdLst/>
            <a:ahLst/>
            <a:cxnLst/>
            <a:rect l="l" t="t" r="r" b="b"/>
            <a:pathLst>
              <a:path w="1274235" h="1024928">
                <a:moveTo>
                  <a:pt x="0" y="0"/>
                </a:moveTo>
                <a:lnTo>
                  <a:pt x="1274235" y="0"/>
                </a:lnTo>
                <a:lnTo>
                  <a:pt x="1274235" y="1024928"/>
                </a:lnTo>
                <a:lnTo>
                  <a:pt x="0" y="10249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395" t="-17169" r="-20412" b="-1727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9308" y="9101795"/>
            <a:ext cx="1385645" cy="1056729"/>
          </a:xfrm>
          <a:custGeom>
            <a:avLst/>
            <a:gdLst/>
            <a:ahLst/>
            <a:cxnLst/>
            <a:rect l="l" t="t" r="r" b="b"/>
            <a:pathLst>
              <a:path w="1385645" h="1056729">
                <a:moveTo>
                  <a:pt x="0" y="0"/>
                </a:moveTo>
                <a:lnTo>
                  <a:pt x="1385645" y="0"/>
                </a:lnTo>
                <a:lnTo>
                  <a:pt x="1385645" y="1056729"/>
                </a:lnTo>
                <a:lnTo>
                  <a:pt x="0" y="10567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98407" y="9210717"/>
            <a:ext cx="1921214" cy="891774"/>
          </a:xfrm>
          <a:custGeom>
            <a:avLst/>
            <a:gdLst/>
            <a:ahLst/>
            <a:cxnLst/>
            <a:rect l="l" t="t" r="r" b="b"/>
            <a:pathLst>
              <a:path w="1921214" h="891774">
                <a:moveTo>
                  <a:pt x="0" y="0"/>
                </a:moveTo>
                <a:lnTo>
                  <a:pt x="1921214" y="0"/>
                </a:lnTo>
                <a:lnTo>
                  <a:pt x="1921214" y="891774"/>
                </a:lnTo>
                <a:lnTo>
                  <a:pt x="0" y="8917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525" t="-47182" b="-5116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425375" y="9133595"/>
            <a:ext cx="1796205" cy="1098549"/>
          </a:xfrm>
          <a:custGeom>
            <a:avLst/>
            <a:gdLst/>
            <a:ahLst/>
            <a:cxnLst/>
            <a:rect l="l" t="t" r="r" b="b"/>
            <a:pathLst>
              <a:path w="1796205" h="1098549">
                <a:moveTo>
                  <a:pt x="0" y="0"/>
                </a:moveTo>
                <a:lnTo>
                  <a:pt x="1796205" y="0"/>
                </a:lnTo>
                <a:lnTo>
                  <a:pt x="1796205" y="1098549"/>
                </a:lnTo>
                <a:lnTo>
                  <a:pt x="0" y="10985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6837" y="9258300"/>
            <a:ext cx="1867335" cy="844191"/>
          </a:xfrm>
          <a:custGeom>
            <a:avLst/>
            <a:gdLst/>
            <a:ahLst/>
            <a:cxnLst/>
            <a:rect l="l" t="t" r="r" b="b"/>
            <a:pathLst>
              <a:path w="1867335" h="844191">
                <a:moveTo>
                  <a:pt x="0" y="0"/>
                </a:moveTo>
                <a:lnTo>
                  <a:pt x="1867335" y="0"/>
                </a:lnTo>
                <a:lnTo>
                  <a:pt x="1867335" y="844191"/>
                </a:lnTo>
                <a:lnTo>
                  <a:pt x="0" y="8441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21375" y="1345515"/>
            <a:ext cx="4580394" cy="3435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004" y="1481506"/>
            <a:ext cx="4523168" cy="339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7" r="32207"/>
          <a:stretch/>
        </p:blipFill>
        <p:spPr>
          <a:xfrm>
            <a:off x="6116878" y="1119395"/>
            <a:ext cx="4957243" cy="398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15928"/>
          <a:stretch/>
        </p:blipFill>
        <p:spPr>
          <a:xfrm>
            <a:off x="9829800" y="5577065"/>
            <a:ext cx="4919541" cy="3556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624839"/>
            <a:ext cx="4622800" cy="34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971800" y="-161978"/>
            <a:ext cx="1303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Конкурс велосипедистов «Безопасное колесо»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91165"/>
          </a:xfrm>
          <a:custGeom>
            <a:avLst/>
            <a:gdLst/>
            <a:ahLst/>
            <a:cxnLst/>
            <a:rect l="l" t="t" r="r" b="b"/>
            <a:pathLst>
              <a:path w="18288000" h="10291165">
                <a:moveTo>
                  <a:pt x="0" y="0"/>
                </a:moveTo>
                <a:lnTo>
                  <a:pt x="18288000" y="0"/>
                </a:lnTo>
                <a:lnTo>
                  <a:pt x="18288000" y="10291165"/>
                </a:lnTo>
                <a:lnTo>
                  <a:pt x="0" y="10291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" r="-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24172" y="9117695"/>
            <a:ext cx="1274235" cy="1024928"/>
          </a:xfrm>
          <a:custGeom>
            <a:avLst/>
            <a:gdLst/>
            <a:ahLst/>
            <a:cxnLst/>
            <a:rect l="l" t="t" r="r" b="b"/>
            <a:pathLst>
              <a:path w="1274235" h="1024928">
                <a:moveTo>
                  <a:pt x="0" y="0"/>
                </a:moveTo>
                <a:lnTo>
                  <a:pt x="1274235" y="0"/>
                </a:lnTo>
                <a:lnTo>
                  <a:pt x="1274235" y="1024928"/>
                </a:lnTo>
                <a:lnTo>
                  <a:pt x="0" y="10249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95" t="-17169" r="-20412" b="-1727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9308" y="9101795"/>
            <a:ext cx="1385645" cy="1056729"/>
          </a:xfrm>
          <a:custGeom>
            <a:avLst/>
            <a:gdLst/>
            <a:ahLst/>
            <a:cxnLst/>
            <a:rect l="l" t="t" r="r" b="b"/>
            <a:pathLst>
              <a:path w="1385645" h="1056729">
                <a:moveTo>
                  <a:pt x="0" y="0"/>
                </a:moveTo>
                <a:lnTo>
                  <a:pt x="1385645" y="0"/>
                </a:lnTo>
                <a:lnTo>
                  <a:pt x="1385645" y="1056729"/>
                </a:lnTo>
                <a:lnTo>
                  <a:pt x="0" y="1056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798407" y="9210717"/>
            <a:ext cx="1921214" cy="891774"/>
          </a:xfrm>
          <a:custGeom>
            <a:avLst/>
            <a:gdLst/>
            <a:ahLst/>
            <a:cxnLst/>
            <a:rect l="l" t="t" r="r" b="b"/>
            <a:pathLst>
              <a:path w="1921214" h="891774">
                <a:moveTo>
                  <a:pt x="0" y="0"/>
                </a:moveTo>
                <a:lnTo>
                  <a:pt x="1921214" y="0"/>
                </a:lnTo>
                <a:lnTo>
                  <a:pt x="1921214" y="891774"/>
                </a:lnTo>
                <a:lnTo>
                  <a:pt x="0" y="8917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9525" t="-47182" b="-5116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425375" y="9133595"/>
            <a:ext cx="1796205" cy="1098549"/>
          </a:xfrm>
          <a:custGeom>
            <a:avLst/>
            <a:gdLst/>
            <a:ahLst/>
            <a:cxnLst/>
            <a:rect l="l" t="t" r="r" b="b"/>
            <a:pathLst>
              <a:path w="1796205" h="1098549">
                <a:moveTo>
                  <a:pt x="0" y="0"/>
                </a:moveTo>
                <a:lnTo>
                  <a:pt x="1796205" y="0"/>
                </a:lnTo>
                <a:lnTo>
                  <a:pt x="1796205" y="1098549"/>
                </a:lnTo>
                <a:lnTo>
                  <a:pt x="0" y="10985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56837" y="9258300"/>
            <a:ext cx="1867335" cy="844191"/>
          </a:xfrm>
          <a:custGeom>
            <a:avLst/>
            <a:gdLst/>
            <a:ahLst/>
            <a:cxnLst/>
            <a:rect l="l" t="t" r="r" b="b"/>
            <a:pathLst>
              <a:path w="1867335" h="844191">
                <a:moveTo>
                  <a:pt x="0" y="0"/>
                </a:moveTo>
                <a:lnTo>
                  <a:pt x="1867335" y="0"/>
                </a:lnTo>
                <a:lnTo>
                  <a:pt x="1867335" y="844191"/>
                </a:lnTo>
                <a:lnTo>
                  <a:pt x="0" y="8441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7"/>
          <p:cNvSpPr txBox="1"/>
          <p:nvPr/>
        </p:nvSpPr>
        <p:spPr>
          <a:xfrm>
            <a:off x="3524172" y="495300"/>
            <a:ext cx="11639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Конкурс агитбригад отрядов </a:t>
            </a:r>
            <a:r>
              <a:rPr lang="ru-RU" sz="4400" b="1" dirty="0" err="1" smtClean="0"/>
              <a:t>ЮИД«Светофор</a:t>
            </a:r>
            <a:r>
              <a:rPr lang="ru-RU" sz="4400" b="1" dirty="0" smtClean="0"/>
              <a:t>»</a:t>
            </a:r>
            <a:endParaRPr lang="ru-RU" sz="4400" b="1" dirty="0"/>
          </a:p>
        </p:txBody>
      </p:sp>
      <p:pic>
        <p:nvPicPr>
          <p:cNvPr id="1030" name="Picture 6" descr="https://sun9-16.userapi.com/impg/zNzV-065-qQNFm0y9DtRi3F0puFGCdIAKCOT6g/7ll-tF9YIY0.jpg?size=1280x720&amp;quality=95&amp;sign=92e4acab9329d919d245e7fb8b435f13&amp;type=alb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22153" r="8960" b="-948"/>
          <a:stretch/>
        </p:blipFill>
        <p:spPr bwMode="auto">
          <a:xfrm>
            <a:off x="9343986" y="2426043"/>
            <a:ext cx="841907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56.userapi.com/impg/DV4HO84ifrjwMlq6jOxFKFehaIJk8AwgD_tM6w/ACqTmPynids.jpg?size=1280x960&amp;quality=95&amp;sign=42f04844442212cadd9c2af3069c5032&amp;type=album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4" t="26360"/>
          <a:stretch/>
        </p:blipFill>
        <p:spPr bwMode="auto">
          <a:xfrm>
            <a:off x="670068" y="2400300"/>
            <a:ext cx="777596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91165"/>
          </a:xfrm>
          <a:custGeom>
            <a:avLst/>
            <a:gdLst/>
            <a:ahLst/>
            <a:cxnLst/>
            <a:rect l="l" t="t" r="r" b="b"/>
            <a:pathLst>
              <a:path w="18288000" h="10291165">
                <a:moveTo>
                  <a:pt x="0" y="0"/>
                </a:moveTo>
                <a:lnTo>
                  <a:pt x="18288000" y="0"/>
                </a:lnTo>
                <a:lnTo>
                  <a:pt x="18288000" y="10291165"/>
                </a:lnTo>
                <a:lnTo>
                  <a:pt x="0" y="10291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964650" y="-373224"/>
            <a:ext cx="19252650" cy="4047870"/>
          </a:xfrm>
          <a:custGeom>
            <a:avLst/>
            <a:gdLst/>
            <a:ahLst/>
            <a:cxnLst/>
            <a:rect l="l" t="t" r="r" b="b"/>
            <a:pathLst>
              <a:path w="19252650" h="4047870">
                <a:moveTo>
                  <a:pt x="0" y="0"/>
                </a:moveTo>
                <a:lnTo>
                  <a:pt x="19252650" y="0"/>
                </a:lnTo>
                <a:lnTo>
                  <a:pt x="19252650" y="4047870"/>
                </a:lnTo>
                <a:lnTo>
                  <a:pt x="0" y="40478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014" b="-90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025" y="6881948"/>
            <a:ext cx="16397037" cy="3409217"/>
          </a:xfrm>
          <a:custGeom>
            <a:avLst/>
            <a:gdLst/>
            <a:ahLst/>
            <a:cxnLst/>
            <a:rect l="l" t="t" r="r" b="b"/>
            <a:pathLst>
              <a:path w="16397037" h="3409217">
                <a:moveTo>
                  <a:pt x="0" y="0"/>
                </a:moveTo>
                <a:lnTo>
                  <a:pt x="16397037" y="0"/>
                </a:lnTo>
                <a:lnTo>
                  <a:pt x="16397037" y="3409217"/>
                </a:lnTo>
                <a:lnTo>
                  <a:pt x="0" y="34092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24172" y="9117695"/>
            <a:ext cx="1274235" cy="1024928"/>
          </a:xfrm>
          <a:custGeom>
            <a:avLst/>
            <a:gdLst/>
            <a:ahLst/>
            <a:cxnLst/>
            <a:rect l="l" t="t" r="r" b="b"/>
            <a:pathLst>
              <a:path w="1274235" h="1024928">
                <a:moveTo>
                  <a:pt x="0" y="0"/>
                </a:moveTo>
                <a:lnTo>
                  <a:pt x="1274235" y="0"/>
                </a:lnTo>
                <a:lnTo>
                  <a:pt x="1274235" y="1024928"/>
                </a:lnTo>
                <a:lnTo>
                  <a:pt x="0" y="10249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0395" t="-17169" r="-20412" b="-1727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9308" y="9101795"/>
            <a:ext cx="1385645" cy="1056729"/>
          </a:xfrm>
          <a:custGeom>
            <a:avLst/>
            <a:gdLst/>
            <a:ahLst/>
            <a:cxnLst/>
            <a:rect l="l" t="t" r="r" b="b"/>
            <a:pathLst>
              <a:path w="1385645" h="1056729">
                <a:moveTo>
                  <a:pt x="0" y="0"/>
                </a:moveTo>
                <a:lnTo>
                  <a:pt x="1385645" y="0"/>
                </a:lnTo>
                <a:lnTo>
                  <a:pt x="1385645" y="1056729"/>
                </a:lnTo>
                <a:lnTo>
                  <a:pt x="0" y="10567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798407" y="9210717"/>
            <a:ext cx="1921214" cy="891774"/>
          </a:xfrm>
          <a:custGeom>
            <a:avLst/>
            <a:gdLst/>
            <a:ahLst/>
            <a:cxnLst/>
            <a:rect l="l" t="t" r="r" b="b"/>
            <a:pathLst>
              <a:path w="1921214" h="891774">
                <a:moveTo>
                  <a:pt x="0" y="0"/>
                </a:moveTo>
                <a:lnTo>
                  <a:pt x="1921214" y="0"/>
                </a:lnTo>
                <a:lnTo>
                  <a:pt x="1921214" y="891774"/>
                </a:lnTo>
                <a:lnTo>
                  <a:pt x="0" y="8917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9525" t="-47182" b="-511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425375" y="9133595"/>
            <a:ext cx="1796205" cy="1098549"/>
          </a:xfrm>
          <a:custGeom>
            <a:avLst/>
            <a:gdLst/>
            <a:ahLst/>
            <a:cxnLst/>
            <a:rect l="l" t="t" r="r" b="b"/>
            <a:pathLst>
              <a:path w="1796205" h="1098549">
                <a:moveTo>
                  <a:pt x="0" y="0"/>
                </a:moveTo>
                <a:lnTo>
                  <a:pt x="1796205" y="0"/>
                </a:lnTo>
                <a:lnTo>
                  <a:pt x="1796205" y="1098549"/>
                </a:lnTo>
                <a:lnTo>
                  <a:pt x="0" y="10985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56837" y="9258300"/>
            <a:ext cx="1867335" cy="844191"/>
          </a:xfrm>
          <a:custGeom>
            <a:avLst/>
            <a:gdLst/>
            <a:ahLst/>
            <a:cxnLst/>
            <a:rect l="l" t="t" r="r" b="b"/>
            <a:pathLst>
              <a:path w="1867335" h="844191">
                <a:moveTo>
                  <a:pt x="0" y="0"/>
                </a:moveTo>
                <a:lnTo>
                  <a:pt x="1867335" y="0"/>
                </a:lnTo>
                <a:lnTo>
                  <a:pt x="1867335" y="844191"/>
                </a:lnTo>
                <a:lnTo>
                  <a:pt x="0" y="8441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TextBox 10"/>
          <p:cNvSpPr txBox="1"/>
          <p:nvPr/>
        </p:nvSpPr>
        <p:spPr>
          <a:xfrm>
            <a:off x="1295400" y="1181100"/>
            <a:ext cx="1592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Творческий конкурс «Выйди из тени! Будь ярче!»</a:t>
            </a:r>
            <a:endParaRPr lang="ru-RU" sz="4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694" y="3006914"/>
            <a:ext cx="3736790" cy="560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9"/>
          <a:stretch/>
        </p:blipFill>
        <p:spPr>
          <a:xfrm>
            <a:off x="818748" y="3006914"/>
            <a:ext cx="5826997" cy="3900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9817"/>
          <a:stretch/>
        </p:blipFill>
        <p:spPr>
          <a:xfrm>
            <a:off x="11704548" y="3006914"/>
            <a:ext cx="6138067" cy="3836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91165"/>
          </a:xfrm>
          <a:custGeom>
            <a:avLst/>
            <a:gdLst/>
            <a:ahLst/>
            <a:cxnLst/>
            <a:rect l="l" t="t" r="r" b="b"/>
            <a:pathLst>
              <a:path w="18288000" h="10291165">
                <a:moveTo>
                  <a:pt x="0" y="0"/>
                </a:moveTo>
                <a:lnTo>
                  <a:pt x="18288000" y="0"/>
                </a:lnTo>
                <a:lnTo>
                  <a:pt x="18288000" y="10291165"/>
                </a:lnTo>
                <a:lnTo>
                  <a:pt x="0" y="10291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3" r="-2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755803" cy="13077749"/>
          </a:xfrm>
          <a:custGeom>
            <a:avLst/>
            <a:gdLst/>
            <a:ahLst/>
            <a:cxnLst/>
            <a:rect l="l" t="t" r="r" b="b"/>
            <a:pathLst>
              <a:path w="18755803" h="13077749">
                <a:moveTo>
                  <a:pt x="0" y="0"/>
                </a:moveTo>
                <a:lnTo>
                  <a:pt x="18755803" y="0"/>
                </a:lnTo>
                <a:lnTo>
                  <a:pt x="18755803" y="13077749"/>
                </a:lnTo>
                <a:lnTo>
                  <a:pt x="0" y="13077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53" t="-18649" r="-515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524172" y="9117695"/>
            <a:ext cx="1274235" cy="1024928"/>
          </a:xfrm>
          <a:custGeom>
            <a:avLst/>
            <a:gdLst/>
            <a:ahLst/>
            <a:cxnLst/>
            <a:rect l="l" t="t" r="r" b="b"/>
            <a:pathLst>
              <a:path w="1274235" h="1024928">
                <a:moveTo>
                  <a:pt x="0" y="0"/>
                </a:moveTo>
                <a:lnTo>
                  <a:pt x="1274235" y="0"/>
                </a:lnTo>
                <a:lnTo>
                  <a:pt x="1274235" y="1024928"/>
                </a:lnTo>
                <a:lnTo>
                  <a:pt x="0" y="10249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395" t="-17169" r="-20412" b="-1727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9308" y="9101795"/>
            <a:ext cx="1385645" cy="1056729"/>
          </a:xfrm>
          <a:custGeom>
            <a:avLst/>
            <a:gdLst/>
            <a:ahLst/>
            <a:cxnLst/>
            <a:rect l="l" t="t" r="r" b="b"/>
            <a:pathLst>
              <a:path w="1385645" h="1056729">
                <a:moveTo>
                  <a:pt x="0" y="0"/>
                </a:moveTo>
                <a:lnTo>
                  <a:pt x="1385645" y="0"/>
                </a:lnTo>
                <a:lnTo>
                  <a:pt x="1385645" y="1056729"/>
                </a:lnTo>
                <a:lnTo>
                  <a:pt x="0" y="10567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98407" y="9210717"/>
            <a:ext cx="1921214" cy="891774"/>
          </a:xfrm>
          <a:custGeom>
            <a:avLst/>
            <a:gdLst/>
            <a:ahLst/>
            <a:cxnLst/>
            <a:rect l="l" t="t" r="r" b="b"/>
            <a:pathLst>
              <a:path w="1921214" h="891774">
                <a:moveTo>
                  <a:pt x="0" y="0"/>
                </a:moveTo>
                <a:lnTo>
                  <a:pt x="1921214" y="0"/>
                </a:lnTo>
                <a:lnTo>
                  <a:pt x="1921214" y="891774"/>
                </a:lnTo>
                <a:lnTo>
                  <a:pt x="0" y="8917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525" t="-47182" b="-5116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425375" y="9133595"/>
            <a:ext cx="1796205" cy="1098549"/>
          </a:xfrm>
          <a:custGeom>
            <a:avLst/>
            <a:gdLst/>
            <a:ahLst/>
            <a:cxnLst/>
            <a:rect l="l" t="t" r="r" b="b"/>
            <a:pathLst>
              <a:path w="1796205" h="1098549">
                <a:moveTo>
                  <a:pt x="0" y="0"/>
                </a:moveTo>
                <a:lnTo>
                  <a:pt x="1796205" y="0"/>
                </a:lnTo>
                <a:lnTo>
                  <a:pt x="1796205" y="1098549"/>
                </a:lnTo>
                <a:lnTo>
                  <a:pt x="0" y="10985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6837" y="9258300"/>
            <a:ext cx="1867335" cy="844191"/>
          </a:xfrm>
          <a:custGeom>
            <a:avLst/>
            <a:gdLst/>
            <a:ahLst/>
            <a:cxnLst/>
            <a:rect l="l" t="t" r="r" b="b"/>
            <a:pathLst>
              <a:path w="1867335" h="844191">
                <a:moveTo>
                  <a:pt x="0" y="0"/>
                </a:moveTo>
                <a:lnTo>
                  <a:pt x="1867335" y="0"/>
                </a:lnTo>
                <a:lnTo>
                  <a:pt x="1867335" y="844191"/>
                </a:lnTo>
                <a:lnTo>
                  <a:pt x="0" y="8441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2971800" y="1333500"/>
            <a:ext cx="10287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400" dirty="0" smtClean="0"/>
              <a:t>Конкурс «Добрая дорога детства»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400" dirty="0" smtClean="0"/>
              <a:t>Форум отрядов ЮИД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400" dirty="0" smtClean="0"/>
              <a:t>Профилактические акции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400" dirty="0" smtClean="0"/>
              <a:t>Акция «Письмо солдату»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400" dirty="0" smtClean="0"/>
              <a:t>Слёт </a:t>
            </a:r>
            <a:r>
              <a:rPr lang="ru-RU" sz="4400" dirty="0"/>
              <a:t>отрядов </a:t>
            </a:r>
            <a:r>
              <a:rPr lang="ru-RU" sz="4400" dirty="0" smtClean="0"/>
              <a:t>ЮИД…</a:t>
            </a:r>
            <a:endParaRPr lang="ru-RU" sz="4400" dirty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ru-RU" sz="4400" dirty="0"/>
          </a:p>
        </p:txBody>
      </p:sp>
      <p:pic>
        <p:nvPicPr>
          <p:cNvPr id="1032" name="Picture 8" descr="https://sun9-46.userapi.com/impg/iyawMjKEgxKcKDVKae57MuQBLmkI4mkpn1ssbQ/oZxqQH5E5nU.jpg?size=1280x805&amp;quality=95&amp;sign=2dd856bb2f0cbe4ff340e4d8591b02dc&amp;type=alb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773" y="1250377"/>
            <a:ext cx="5794375" cy="3644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55.userapi.com/impg/opQMdRqPeKbJEheqoZQwrLLB0sVbR8yzSibn6g/aqrsskyKNz0.jpg?size=1280x960&amp;quality=95&amp;sign=e0cc184be4912c583f537b04819a0c7e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1980"/>
            <a:ext cx="5281521" cy="3961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un9-6.userapi.com/impg/Pkg6WE9dz9nsgS8Un99oQkLIUrtj1WSU4uBx0w/rky0t_SyArI.jpg?size=1280x960&amp;quality=95&amp;sign=3f54842560d125b1c7c2e5e3557f87fb&amp;type=albu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37" y="5108971"/>
            <a:ext cx="5103813" cy="382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sun9-4.userapi.com/impg/iykh6cjl2_jTfPa-o1CIJ3X9JTLEYA5P7eicjw/ekazEQWJBpU.jpg?size=1200x800&amp;quality=96&amp;sign=5cc04cb66afcb0a6cb4bb72795ee75bf&amp;type=albu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726" y="5145134"/>
            <a:ext cx="5651982" cy="376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91165"/>
          </a:xfrm>
          <a:custGeom>
            <a:avLst/>
            <a:gdLst/>
            <a:ahLst/>
            <a:cxnLst/>
            <a:rect l="l" t="t" r="r" b="b"/>
            <a:pathLst>
              <a:path w="18288000" h="10291165">
                <a:moveTo>
                  <a:pt x="0" y="0"/>
                </a:moveTo>
                <a:lnTo>
                  <a:pt x="18288000" y="0"/>
                </a:lnTo>
                <a:lnTo>
                  <a:pt x="18288000" y="10291165"/>
                </a:lnTo>
                <a:lnTo>
                  <a:pt x="0" y="10291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-102002"/>
            <a:ext cx="17823415" cy="4422980"/>
          </a:xfrm>
          <a:custGeom>
            <a:avLst/>
            <a:gdLst/>
            <a:ahLst/>
            <a:cxnLst/>
            <a:rect l="l" t="t" r="r" b="b"/>
            <a:pathLst>
              <a:path w="17823415" h="4422980">
                <a:moveTo>
                  <a:pt x="0" y="0"/>
                </a:moveTo>
                <a:lnTo>
                  <a:pt x="17823415" y="0"/>
                </a:lnTo>
                <a:lnTo>
                  <a:pt x="17823415" y="4422980"/>
                </a:lnTo>
                <a:lnTo>
                  <a:pt x="0" y="4422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47186" y="7231185"/>
            <a:ext cx="19499301" cy="4054230"/>
          </a:xfrm>
          <a:custGeom>
            <a:avLst/>
            <a:gdLst/>
            <a:ahLst/>
            <a:cxnLst/>
            <a:rect l="l" t="t" r="r" b="b"/>
            <a:pathLst>
              <a:path w="19499301" h="4054230">
                <a:moveTo>
                  <a:pt x="0" y="0"/>
                </a:moveTo>
                <a:lnTo>
                  <a:pt x="19499301" y="0"/>
                </a:lnTo>
                <a:lnTo>
                  <a:pt x="19499301" y="4054230"/>
                </a:lnTo>
                <a:lnTo>
                  <a:pt x="0" y="4054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24172" y="9117695"/>
            <a:ext cx="1274235" cy="1024928"/>
          </a:xfrm>
          <a:custGeom>
            <a:avLst/>
            <a:gdLst/>
            <a:ahLst/>
            <a:cxnLst/>
            <a:rect l="l" t="t" r="r" b="b"/>
            <a:pathLst>
              <a:path w="1274235" h="1024928">
                <a:moveTo>
                  <a:pt x="0" y="0"/>
                </a:moveTo>
                <a:lnTo>
                  <a:pt x="1274235" y="0"/>
                </a:lnTo>
                <a:lnTo>
                  <a:pt x="1274235" y="1024928"/>
                </a:lnTo>
                <a:lnTo>
                  <a:pt x="0" y="10249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0395" t="-17169" r="-20412" b="-1727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9308" y="9101795"/>
            <a:ext cx="1385645" cy="1056729"/>
          </a:xfrm>
          <a:custGeom>
            <a:avLst/>
            <a:gdLst/>
            <a:ahLst/>
            <a:cxnLst/>
            <a:rect l="l" t="t" r="r" b="b"/>
            <a:pathLst>
              <a:path w="1385645" h="1056729">
                <a:moveTo>
                  <a:pt x="0" y="0"/>
                </a:moveTo>
                <a:lnTo>
                  <a:pt x="1385645" y="0"/>
                </a:lnTo>
                <a:lnTo>
                  <a:pt x="1385645" y="1056729"/>
                </a:lnTo>
                <a:lnTo>
                  <a:pt x="0" y="10567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798407" y="9210717"/>
            <a:ext cx="1921214" cy="891774"/>
          </a:xfrm>
          <a:custGeom>
            <a:avLst/>
            <a:gdLst/>
            <a:ahLst/>
            <a:cxnLst/>
            <a:rect l="l" t="t" r="r" b="b"/>
            <a:pathLst>
              <a:path w="1921214" h="891774">
                <a:moveTo>
                  <a:pt x="0" y="0"/>
                </a:moveTo>
                <a:lnTo>
                  <a:pt x="1921214" y="0"/>
                </a:lnTo>
                <a:lnTo>
                  <a:pt x="1921214" y="891774"/>
                </a:lnTo>
                <a:lnTo>
                  <a:pt x="0" y="8917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9525" t="-47182" b="-511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425375" y="9133595"/>
            <a:ext cx="1796205" cy="1098549"/>
          </a:xfrm>
          <a:custGeom>
            <a:avLst/>
            <a:gdLst/>
            <a:ahLst/>
            <a:cxnLst/>
            <a:rect l="l" t="t" r="r" b="b"/>
            <a:pathLst>
              <a:path w="1796205" h="1098549">
                <a:moveTo>
                  <a:pt x="0" y="0"/>
                </a:moveTo>
                <a:lnTo>
                  <a:pt x="1796205" y="0"/>
                </a:lnTo>
                <a:lnTo>
                  <a:pt x="1796205" y="1098549"/>
                </a:lnTo>
                <a:lnTo>
                  <a:pt x="0" y="10985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56837" y="9258300"/>
            <a:ext cx="1867335" cy="844191"/>
          </a:xfrm>
          <a:custGeom>
            <a:avLst/>
            <a:gdLst/>
            <a:ahLst/>
            <a:cxnLst/>
            <a:rect l="l" t="t" r="r" b="b"/>
            <a:pathLst>
              <a:path w="1867335" h="844191">
                <a:moveTo>
                  <a:pt x="0" y="0"/>
                </a:moveTo>
                <a:lnTo>
                  <a:pt x="1867335" y="0"/>
                </a:lnTo>
                <a:lnTo>
                  <a:pt x="1867335" y="844191"/>
                </a:lnTo>
                <a:lnTo>
                  <a:pt x="0" y="8441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2133600" y="495300"/>
            <a:ext cx="1371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Слёт отрядов ЮИД 03.03.2020 г.</a:t>
            </a:r>
            <a:endParaRPr lang="ru-RU" sz="4800" dirty="0"/>
          </a:p>
        </p:txBody>
      </p:sp>
      <p:pic>
        <p:nvPicPr>
          <p:cNvPr id="2050" name="Picture 2" descr="https://sun9-77.userapi.com/impg/0-aisjq6JhVANVQJuwF1esV3-tuRoGr8IEEIyw/gf5P7EfISVE.jpg?size=980x496&amp;quality=96&amp;sign=9e88b746903b097debc7c461f1097c1b&amp;c_uniq_tag=hktD7xxizL_1Ap02sT-m7dt4RJPlFYyRHxgL3gL-etc&amp;type=alb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609" y="2220946"/>
            <a:ext cx="5924954" cy="2998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2130" y="2857500"/>
            <a:ext cx="72150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/>
              <a:t>Развитие детского общественного движения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/>
              <a:t>Единение усилий Управления образования, ГИБДД, руководителей отрядов ЮИД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/>
              <a:t>Сплочение детских объединений г. Иванова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/>
              <a:t>Повышение методической компетентности педагогов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/>
              <a:t>Снижение уровня дорожно-транспортного травматизма</a:t>
            </a:r>
            <a:endParaRPr lang="ru-RU" sz="3200" dirty="0"/>
          </a:p>
        </p:txBody>
      </p:sp>
      <p:pic>
        <p:nvPicPr>
          <p:cNvPr id="2054" name="Picture 6" descr="https://sun9-19.userapi.com/impg/c853424/v853424338/20f86d/R7fGetXr92A.jpg?size=1280x853&amp;quality=96&amp;sign=e6518fa3b7053031d724782f82451843&amp;type=albu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408" y="5644875"/>
            <a:ext cx="5235124" cy="34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321</Words>
  <Application>Microsoft Office PowerPoint</Application>
  <PresentationFormat>Произвольный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Open Sans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сессия «Запуск проекта «Навигаторы детства» в Ивановской области: перспективы совместной работы с региональным отделением “Движения первых”, копия</dc:title>
  <dc:creator>EEE</dc:creator>
  <cp:lastModifiedBy>om1</cp:lastModifiedBy>
  <cp:revision>26</cp:revision>
  <dcterms:created xsi:type="dcterms:W3CDTF">2006-08-16T00:00:00Z</dcterms:created>
  <dcterms:modified xsi:type="dcterms:W3CDTF">2023-10-16T12:28:02Z</dcterms:modified>
  <dc:identifier>DAFrPuDp450</dc:identifier>
</cp:coreProperties>
</file>